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21"/>
  </p:notesMasterIdLst>
  <p:sldIdLst>
    <p:sldId id="257" r:id="rId6"/>
    <p:sldId id="302" r:id="rId7"/>
    <p:sldId id="308" r:id="rId8"/>
    <p:sldId id="309" r:id="rId9"/>
    <p:sldId id="298" r:id="rId10"/>
    <p:sldId id="307" r:id="rId11"/>
    <p:sldId id="310" r:id="rId12"/>
    <p:sldId id="273" r:id="rId13"/>
    <p:sldId id="311" r:id="rId14"/>
    <p:sldId id="312" r:id="rId15"/>
    <p:sldId id="315" r:id="rId16"/>
    <p:sldId id="316" r:id="rId17"/>
    <p:sldId id="300" r:id="rId18"/>
    <p:sldId id="266" r:id="rId19"/>
    <p:sldId id="306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DE"/>
    <a:srgbClr val="E5AB1A"/>
    <a:srgbClr val="6C913E"/>
    <a:srgbClr val="244A2B"/>
    <a:srgbClr val="E8F0DA"/>
    <a:srgbClr val="C9444C"/>
    <a:srgbClr val="249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498" autoAdjust="0"/>
  </p:normalViewPr>
  <p:slideViewPr>
    <p:cSldViewPr snapToGrid="0" snapToObjects="1">
      <p:cViewPr varScale="1">
        <p:scale>
          <a:sx n="87" d="100"/>
          <a:sy n="87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i Bjørnstad" userId="7f21e4a4-90ff-4673-b26d-9282518f60ed" providerId="ADAL" clId="{D09E768D-C780-4C2B-940C-4FD4D01A1B51}"/>
    <pc:docChg chg="delSld">
      <pc:chgData name="Siri Bjørnstad" userId="7f21e4a4-90ff-4673-b26d-9282518f60ed" providerId="ADAL" clId="{D09E768D-C780-4C2B-940C-4FD4D01A1B51}" dt="2023-05-03T14:16:21.297" v="4" actId="47"/>
      <pc:docMkLst>
        <pc:docMk/>
      </pc:docMkLst>
      <pc:sldChg chg="del">
        <pc:chgData name="Siri Bjørnstad" userId="7f21e4a4-90ff-4673-b26d-9282518f60ed" providerId="ADAL" clId="{D09E768D-C780-4C2B-940C-4FD4D01A1B51}" dt="2023-05-03T14:16:18.684" v="0" actId="47"/>
        <pc:sldMkLst>
          <pc:docMk/>
          <pc:sldMk cId="3144350162" sldId="261"/>
        </pc:sldMkLst>
      </pc:sldChg>
      <pc:sldChg chg="del">
        <pc:chgData name="Siri Bjørnstad" userId="7f21e4a4-90ff-4673-b26d-9282518f60ed" providerId="ADAL" clId="{D09E768D-C780-4C2B-940C-4FD4D01A1B51}" dt="2023-05-03T14:16:19.293" v="1" actId="47"/>
        <pc:sldMkLst>
          <pc:docMk/>
          <pc:sldMk cId="1838735666" sldId="264"/>
        </pc:sldMkLst>
      </pc:sldChg>
      <pc:sldChg chg="del">
        <pc:chgData name="Siri Bjørnstad" userId="7f21e4a4-90ff-4673-b26d-9282518f60ed" providerId="ADAL" clId="{D09E768D-C780-4C2B-940C-4FD4D01A1B51}" dt="2023-05-03T14:16:19.856" v="2" actId="47"/>
        <pc:sldMkLst>
          <pc:docMk/>
          <pc:sldMk cId="2643780530" sldId="282"/>
        </pc:sldMkLst>
      </pc:sldChg>
      <pc:sldChg chg="del">
        <pc:chgData name="Siri Bjørnstad" userId="7f21e4a4-90ff-4673-b26d-9282518f60ed" providerId="ADAL" clId="{D09E768D-C780-4C2B-940C-4FD4D01A1B51}" dt="2023-05-03T14:16:20.535" v="3" actId="47"/>
        <pc:sldMkLst>
          <pc:docMk/>
          <pc:sldMk cId="2222298117" sldId="283"/>
        </pc:sldMkLst>
      </pc:sldChg>
      <pc:sldChg chg="del">
        <pc:chgData name="Siri Bjørnstad" userId="7f21e4a4-90ff-4673-b26d-9282518f60ed" providerId="ADAL" clId="{D09E768D-C780-4C2B-940C-4FD4D01A1B51}" dt="2023-05-03T14:16:21.297" v="4" actId="47"/>
        <pc:sldMkLst>
          <pc:docMk/>
          <pc:sldMk cId="96183250" sldId="284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8F59D-F975-4594-B808-310B5F98BAC8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2046C254-258B-42F5-9918-AD7812B3A399}">
      <dgm:prSet phldrT="[Tekst]"/>
      <dgm:spPr>
        <a:solidFill>
          <a:srgbClr val="244A2B"/>
        </a:solidFill>
      </dgm:spPr>
      <dgm:t>
        <a:bodyPr/>
        <a:lstStyle/>
        <a:p>
          <a:r>
            <a:rPr lang="nb-NO" dirty="0"/>
            <a:t>Analyse (nåsituasjon)</a:t>
          </a:r>
        </a:p>
      </dgm:t>
    </dgm:pt>
    <dgm:pt modelId="{3ABD2B00-AEC0-42E2-A8E4-719E86D826D0}" type="parTrans" cxnId="{6FD30438-E7D4-417A-87F5-1DAACE538D1B}">
      <dgm:prSet/>
      <dgm:spPr/>
      <dgm:t>
        <a:bodyPr/>
        <a:lstStyle/>
        <a:p>
          <a:endParaRPr lang="nb-NO"/>
        </a:p>
      </dgm:t>
    </dgm:pt>
    <dgm:pt modelId="{AE1DB088-1404-4568-9B24-BE8037DA6422}" type="sibTrans" cxnId="{6FD30438-E7D4-417A-87F5-1DAACE538D1B}">
      <dgm:prSet/>
      <dgm:spPr/>
      <dgm:t>
        <a:bodyPr/>
        <a:lstStyle/>
        <a:p>
          <a:endParaRPr lang="nb-NO"/>
        </a:p>
      </dgm:t>
    </dgm:pt>
    <dgm:pt modelId="{FE423624-01C0-4EC4-91AD-3179FA5A0AD2}">
      <dgm:prSet phldrT="[Tekst]"/>
      <dgm:spPr>
        <a:solidFill>
          <a:srgbClr val="DEDFDE"/>
        </a:solidFill>
      </dgm:spPr>
      <dgm:t>
        <a:bodyPr/>
        <a:lstStyle/>
        <a:p>
          <a:r>
            <a:rPr lang="nb-NO" dirty="0"/>
            <a:t>Mulighetsrom</a:t>
          </a:r>
        </a:p>
        <a:p>
          <a:r>
            <a:rPr lang="nb-NO" dirty="0"/>
            <a:t>(fremtidsbilde)</a:t>
          </a:r>
        </a:p>
      </dgm:t>
    </dgm:pt>
    <dgm:pt modelId="{78CCEB9F-BE07-421C-823A-A89A4ABC20AD}" type="parTrans" cxnId="{B359136C-BC82-4084-9764-286F80633625}">
      <dgm:prSet/>
      <dgm:spPr/>
      <dgm:t>
        <a:bodyPr/>
        <a:lstStyle/>
        <a:p>
          <a:endParaRPr lang="nb-NO"/>
        </a:p>
      </dgm:t>
    </dgm:pt>
    <dgm:pt modelId="{A6CA0BDA-2733-4B60-897D-EC2A0CC24D34}" type="sibTrans" cxnId="{B359136C-BC82-4084-9764-286F80633625}">
      <dgm:prSet/>
      <dgm:spPr/>
      <dgm:t>
        <a:bodyPr/>
        <a:lstStyle/>
        <a:p>
          <a:endParaRPr lang="nb-NO"/>
        </a:p>
      </dgm:t>
    </dgm:pt>
    <dgm:pt modelId="{FDA4EA35-77F7-4E7C-A2C2-BA31F0157F31}">
      <dgm:prSet phldrT="[Tekst]"/>
      <dgm:spPr>
        <a:solidFill>
          <a:srgbClr val="DEDFDE"/>
        </a:solidFill>
      </dgm:spPr>
      <dgm:t>
        <a:bodyPr/>
        <a:lstStyle/>
        <a:p>
          <a:r>
            <a:rPr lang="nb-NO" dirty="0"/>
            <a:t>Retningsvalg</a:t>
          </a:r>
        </a:p>
        <a:p>
          <a:r>
            <a:rPr lang="nb-NO" dirty="0"/>
            <a:t>(strategi)</a:t>
          </a:r>
        </a:p>
      </dgm:t>
    </dgm:pt>
    <dgm:pt modelId="{66EC37EC-57D8-45F7-8E73-9AEFBB9F597B}" type="parTrans" cxnId="{BDBEB538-6025-4DBA-9307-EE6477EA46B1}">
      <dgm:prSet/>
      <dgm:spPr/>
      <dgm:t>
        <a:bodyPr/>
        <a:lstStyle/>
        <a:p>
          <a:endParaRPr lang="nb-NO"/>
        </a:p>
      </dgm:t>
    </dgm:pt>
    <dgm:pt modelId="{53655D97-1279-4748-BD13-8C60CD7BAC4F}" type="sibTrans" cxnId="{BDBEB538-6025-4DBA-9307-EE6477EA46B1}">
      <dgm:prSet/>
      <dgm:spPr/>
      <dgm:t>
        <a:bodyPr/>
        <a:lstStyle/>
        <a:p>
          <a:endParaRPr lang="nb-NO"/>
        </a:p>
      </dgm:t>
    </dgm:pt>
    <dgm:pt modelId="{A39F0234-A040-464F-BE4E-DA7A7AF5CDF9}">
      <dgm:prSet phldrT="[Tekst]"/>
      <dgm:spPr/>
      <dgm:t>
        <a:bodyPr/>
        <a:lstStyle/>
        <a:p>
          <a:r>
            <a:rPr lang="nb-NO" dirty="0"/>
            <a:t>Kunnskapsgrunnlag</a:t>
          </a:r>
        </a:p>
      </dgm:t>
    </dgm:pt>
    <dgm:pt modelId="{815E877D-1DF4-4F0A-B4FB-445E19BE8DAF}" type="parTrans" cxnId="{99AED2E9-3602-4C74-B7B2-6E51EB57285F}">
      <dgm:prSet/>
      <dgm:spPr/>
      <dgm:t>
        <a:bodyPr/>
        <a:lstStyle/>
        <a:p>
          <a:endParaRPr lang="nb-NO"/>
        </a:p>
      </dgm:t>
    </dgm:pt>
    <dgm:pt modelId="{FA75E3CA-A10B-4A57-B9D2-65CA4523E50A}" type="sibTrans" cxnId="{99AED2E9-3602-4C74-B7B2-6E51EB57285F}">
      <dgm:prSet/>
      <dgm:spPr/>
      <dgm:t>
        <a:bodyPr/>
        <a:lstStyle/>
        <a:p>
          <a:endParaRPr lang="nb-NO"/>
        </a:p>
      </dgm:t>
    </dgm:pt>
    <dgm:pt modelId="{0F514119-A594-40B6-8567-3F55A78AFA6B}">
      <dgm:prSet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Medvirkningsprosess</a:t>
          </a:r>
        </a:p>
      </dgm:t>
    </dgm:pt>
    <dgm:pt modelId="{AD553F37-82BF-41A9-984D-0404DE281D47}" type="parTrans" cxnId="{E49B1610-5A98-4758-A77D-4EAF4CAEFAE6}">
      <dgm:prSet/>
      <dgm:spPr/>
      <dgm:t>
        <a:bodyPr/>
        <a:lstStyle/>
        <a:p>
          <a:endParaRPr lang="nb-NO"/>
        </a:p>
      </dgm:t>
    </dgm:pt>
    <dgm:pt modelId="{AE4C30A7-4B17-43DD-99F8-CAEB44DAA2BD}" type="sibTrans" cxnId="{E49B1610-5A98-4758-A77D-4EAF4CAEFAE6}">
      <dgm:prSet/>
      <dgm:spPr/>
      <dgm:t>
        <a:bodyPr/>
        <a:lstStyle/>
        <a:p>
          <a:endParaRPr lang="nb-NO"/>
        </a:p>
      </dgm:t>
    </dgm:pt>
    <dgm:pt modelId="{564AB129-9423-496B-B163-55861FCC869B}">
      <dgm:prSet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Tilgjengelige analyser</a:t>
          </a:r>
        </a:p>
      </dgm:t>
    </dgm:pt>
    <dgm:pt modelId="{D9ACEE9F-478E-4E1D-8F56-19D2C87F3DBC}" type="parTrans" cxnId="{52A5C412-377E-4D47-869F-B6FF62DD0B4B}">
      <dgm:prSet/>
      <dgm:spPr/>
      <dgm:t>
        <a:bodyPr/>
        <a:lstStyle/>
        <a:p>
          <a:endParaRPr lang="nb-NO"/>
        </a:p>
      </dgm:t>
    </dgm:pt>
    <dgm:pt modelId="{F9C82767-5A40-4941-8779-DEA7937876E9}" type="sibTrans" cxnId="{52A5C412-377E-4D47-869F-B6FF62DD0B4B}">
      <dgm:prSet/>
      <dgm:spPr/>
      <dgm:t>
        <a:bodyPr/>
        <a:lstStyle/>
        <a:p>
          <a:endParaRPr lang="nb-NO"/>
        </a:p>
      </dgm:t>
    </dgm:pt>
    <dgm:pt modelId="{88B5FFC3-F26A-479B-9433-2F74EC68CDB9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Forankring</a:t>
          </a:r>
        </a:p>
      </dgm:t>
    </dgm:pt>
    <dgm:pt modelId="{1B01569E-1A4E-4AA7-9273-A53F1E288A9D}" type="parTrans" cxnId="{87C71DC3-0953-4A67-976B-2D0AFC00C4F5}">
      <dgm:prSet/>
      <dgm:spPr/>
      <dgm:t>
        <a:bodyPr/>
        <a:lstStyle/>
        <a:p>
          <a:endParaRPr lang="nb-NO"/>
        </a:p>
      </dgm:t>
    </dgm:pt>
    <dgm:pt modelId="{71ADE6D5-6751-44C3-8374-4B64876964A5}" type="sibTrans" cxnId="{87C71DC3-0953-4A67-976B-2D0AFC00C4F5}">
      <dgm:prSet/>
      <dgm:spPr/>
      <dgm:t>
        <a:bodyPr/>
        <a:lstStyle/>
        <a:p>
          <a:endParaRPr lang="nb-NO"/>
        </a:p>
      </dgm:t>
    </dgm:pt>
    <dgm:pt modelId="{97548555-1BA1-4EF7-B0D2-78261FD47F62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Bearbeiding</a:t>
          </a:r>
        </a:p>
      </dgm:t>
    </dgm:pt>
    <dgm:pt modelId="{3FA7F994-5314-436D-922A-607C13C9148D}" type="parTrans" cxnId="{7E6AF7A5-0870-48A5-A3A9-FE1A00CCADE4}">
      <dgm:prSet/>
      <dgm:spPr/>
      <dgm:t>
        <a:bodyPr/>
        <a:lstStyle/>
        <a:p>
          <a:endParaRPr lang="nb-NO"/>
        </a:p>
      </dgm:t>
    </dgm:pt>
    <dgm:pt modelId="{BC730F71-5ECC-499C-B5B4-8D8EFDB4813D}" type="sibTrans" cxnId="{7E6AF7A5-0870-48A5-A3A9-FE1A00CCADE4}">
      <dgm:prSet/>
      <dgm:spPr/>
      <dgm:t>
        <a:bodyPr/>
        <a:lstStyle/>
        <a:p>
          <a:endParaRPr lang="nb-NO"/>
        </a:p>
      </dgm:t>
    </dgm:pt>
    <dgm:pt modelId="{A53F7C9B-B020-4520-9A4B-016B326B851C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Formulering av strategi</a:t>
          </a:r>
        </a:p>
      </dgm:t>
    </dgm:pt>
    <dgm:pt modelId="{59F7F982-731B-412B-8469-4E982BDE3690}" type="parTrans" cxnId="{E37CE5D4-A6AE-49E1-B8DD-C29EEF4F1C1E}">
      <dgm:prSet/>
      <dgm:spPr/>
      <dgm:t>
        <a:bodyPr/>
        <a:lstStyle/>
        <a:p>
          <a:endParaRPr lang="nb-NO"/>
        </a:p>
      </dgm:t>
    </dgm:pt>
    <dgm:pt modelId="{EC9AF33B-4A1F-40CA-A2AD-03F37E33A89B}" type="sibTrans" cxnId="{E37CE5D4-A6AE-49E1-B8DD-C29EEF4F1C1E}">
      <dgm:prSet/>
      <dgm:spPr/>
      <dgm:t>
        <a:bodyPr/>
        <a:lstStyle/>
        <a:p>
          <a:endParaRPr lang="nb-NO"/>
        </a:p>
      </dgm:t>
    </dgm:pt>
    <dgm:pt modelId="{294647C7-7509-4E00-861F-E3EB758F5ADA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Beslutning om veivalg</a:t>
          </a:r>
        </a:p>
      </dgm:t>
    </dgm:pt>
    <dgm:pt modelId="{3B5943FA-69AD-42B8-AD74-AFCCCACA654B}" type="parTrans" cxnId="{FF12909E-4AAD-4B13-A3D8-3E790CD49F94}">
      <dgm:prSet/>
      <dgm:spPr/>
      <dgm:t>
        <a:bodyPr/>
        <a:lstStyle/>
        <a:p>
          <a:endParaRPr lang="nb-NO"/>
        </a:p>
      </dgm:t>
    </dgm:pt>
    <dgm:pt modelId="{7142341E-ACDA-4D62-8CEF-56CACFC45BCF}" type="sibTrans" cxnId="{FF12909E-4AAD-4B13-A3D8-3E790CD49F94}">
      <dgm:prSet/>
      <dgm:spPr/>
      <dgm:t>
        <a:bodyPr/>
        <a:lstStyle/>
        <a:p>
          <a:endParaRPr lang="nb-NO"/>
        </a:p>
      </dgm:t>
    </dgm:pt>
    <dgm:pt modelId="{0662A82A-ED03-4976-A9BC-5A0442BD6B0E}">
      <dgm:prSet phldrT="[Tekst]"/>
      <dgm:spPr>
        <a:solidFill>
          <a:srgbClr val="DEDFDE"/>
        </a:solidFill>
      </dgm:spPr>
      <dgm:t>
        <a:bodyPr/>
        <a:lstStyle/>
        <a:p>
          <a:r>
            <a:rPr lang="nb-NO" dirty="0"/>
            <a:t>Gjennomføring</a:t>
          </a:r>
        </a:p>
        <a:p>
          <a:r>
            <a:rPr lang="nb-NO" dirty="0"/>
            <a:t>(handlingsvalg)</a:t>
          </a:r>
        </a:p>
      </dgm:t>
    </dgm:pt>
    <dgm:pt modelId="{D374AF72-9484-489B-91CE-4B7C09512C1F}" type="parTrans" cxnId="{9A5FFBE3-55AE-4295-8EF9-1B94AB8003EB}">
      <dgm:prSet/>
      <dgm:spPr/>
      <dgm:t>
        <a:bodyPr/>
        <a:lstStyle/>
        <a:p>
          <a:endParaRPr lang="nb-NO"/>
        </a:p>
      </dgm:t>
    </dgm:pt>
    <dgm:pt modelId="{82B3B2BE-2090-460C-B36C-DFF6A46A0784}" type="sibTrans" cxnId="{9A5FFBE3-55AE-4295-8EF9-1B94AB8003EB}">
      <dgm:prSet/>
      <dgm:spPr/>
      <dgm:t>
        <a:bodyPr/>
        <a:lstStyle/>
        <a:p>
          <a:endParaRPr lang="nb-NO"/>
        </a:p>
      </dgm:t>
    </dgm:pt>
    <dgm:pt modelId="{82363702-4B88-4060-9D96-8AAD46B7992A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Handlingsplaner</a:t>
          </a:r>
        </a:p>
      </dgm:t>
    </dgm:pt>
    <dgm:pt modelId="{D4B14AD9-C857-4605-9C3D-74CDD596B722}" type="parTrans" cxnId="{9F076201-A49B-4009-BDAB-B30509CAA4B1}">
      <dgm:prSet/>
      <dgm:spPr/>
      <dgm:t>
        <a:bodyPr/>
        <a:lstStyle/>
        <a:p>
          <a:endParaRPr lang="nb-NO"/>
        </a:p>
      </dgm:t>
    </dgm:pt>
    <dgm:pt modelId="{0A889D93-C936-48B3-952B-D0E5DB5C935B}" type="sibTrans" cxnId="{9F076201-A49B-4009-BDAB-B30509CAA4B1}">
      <dgm:prSet/>
      <dgm:spPr/>
      <dgm:t>
        <a:bodyPr/>
        <a:lstStyle/>
        <a:p>
          <a:endParaRPr lang="nb-NO"/>
        </a:p>
      </dgm:t>
    </dgm:pt>
    <dgm:pt modelId="{37B4E422-B8F0-4820-AB44-A1FD0BFF5E30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Organisering</a:t>
          </a:r>
        </a:p>
      </dgm:t>
    </dgm:pt>
    <dgm:pt modelId="{F27BFFED-205A-4760-A5D2-0537F2B89E35}" type="parTrans" cxnId="{40FE6FD8-5741-4FE0-887E-E213835907CF}">
      <dgm:prSet/>
      <dgm:spPr/>
      <dgm:t>
        <a:bodyPr/>
        <a:lstStyle/>
        <a:p>
          <a:endParaRPr lang="nb-NO"/>
        </a:p>
      </dgm:t>
    </dgm:pt>
    <dgm:pt modelId="{652D9A2F-4AB1-4A60-8CBD-EDFDA3A90895}" type="sibTrans" cxnId="{40FE6FD8-5741-4FE0-887E-E213835907CF}">
      <dgm:prSet/>
      <dgm:spPr/>
      <dgm:t>
        <a:bodyPr/>
        <a:lstStyle/>
        <a:p>
          <a:endParaRPr lang="nb-NO"/>
        </a:p>
      </dgm:t>
    </dgm:pt>
    <dgm:pt modelId="{806D2C49-C732-43A4-A3A0-323969A9F85F}" type="pres">
      <dgm:prSet presAssocID="{6AA8F59D-F975-4594-B808-310B5F98BAC8}" presName="Name0" presStyleCnt="0">
        <dgm:presLayoutVars>
          <dgm:dir/>
          <dgm:animLvl val="lvl"/>
          <dgm:resizeHandles val="exact"/>
        </dgm:presLayoutVars>
      </dgm:prSet>
      <dgm:spPr/>
    </dgm:pt>
    <dgm:pt modelId="{C2F98F6B-305C-49F4-B192-8930D7C66DEA}" type="pres">
      <dgm:prSet presAssocID="{2046C254-258B-42F5-9918-AD7812B3A399}" presName="composite" presStyleCnt="0"/>
      <dgm:spPr/>
    </dgm:pt>
    <dgm:pt modelId="{D3B03D4E-8E16-4033-B6F6-5355D9CF68F7}" type="pres">
      <dgm:prSet presAssocID="{2046C254-258B-42F5-9918-AD7812B3A39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4F1895-4D01-4FF9-AA39-372076FE817B}" type="pres">
      <dgm:prSet presAssocID="{2046C254-258B-42F5-9918-AD7812B3A399}" presName="desTx" presStyleLbl="revTx" presStyleIdx="0" presStyleCnt="4">
        <dgm:presLayoutVars>
          <dgm:bulletEnabled val="1"/>
        </dgm:presLayoutVars>
      </dgm:prSet>
      <dgm:spPr/>
    </dgm:pt>
    <dgm:pt modelId="{0933A982-7132-41DC-BC2A-01F147662D56}" type="pres">
      <dgm:prSet presAssocID="{AE1DB088-1404-4568-9B24-BE8037DA6422}" presName="space" presStyleCnt="0"/>
      <dgm:spPr/>
    </dgm:pt>
    <dgm:pt modelId="{B21B307A-627E-42FE-A9A6-10E5C1DBDF0C}" type="pres">
      <dgm:prSet presAssocID="{FE423624-01C0-4EC4-91AD-3179FA5A0AD2}" presName="composite" presStyleCnt="0"/>
      <dgm:spPr/>
    </dgm:pt>
    <dgm:pt modelId="{BB3548D8-334B-446E-B1AE-CB4997D8B4A8}" type="pres">
      <dgm:prSet presAssocID="{FE423624-01C0-4EC4-91AD-3179FA5A0AD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7F9AAB-F353-462D-97BD-0062D3F22090}" type="pres">
      <dgm:prSet presAssocID="{FE423624-01C0-4EC4-91AD-3179FA5A0AD2}" presName="desTx" presStyleLbl="revTx" presStyleIdx="1" presStyleCnt="4">
        <dgm:presLayoutVars>
          <dgm:bulletEnabled val="1"/>
        </dgm:presLayoutVars>
      </dgm:prSet>
      <dgm:spPr/>
    </dgm:pt>
    <dgm:pt modelId="{C101BAEC-B70F-4344-AD9B-AB4D2FE3C2E4}" type="pres">
      <dgm:prSet presAssocID="{A6CA0BDA-2733-4B60-897D-EC2A0CC24D34}" presName="space" presStyleCnt="0"/>
      <dgm:spPr/>
    </dgm:pt>
    <dgm:pt modelId="{96A9D40B-58F2-4C24-A9FF-8D7E645B0F79}" type="pres">
      <dgm:prSet presAssocID="{FDA4EA35-77F7-4E7C-A2C2-BA31F0157F31}" presName="composite" presStyleCnt="0"/>
      <dgm:spPr/>
    </dgm:pt>
    <dgm:pt modelId="{7BDE01F5-0400-4E88-AF75-895F5BBA423A}" type="pres">
      <dgm:prSet presAssocID="{FDA4EA35-77F7-4E7C-A2C2-BA31F0157F3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26CBB2-CDF6-490F-8018-98FE5D673F20}" type="pres">
      <dgm:prSet presAssocID="{FDA4EA35-77F7-4E7C-A2C2-BA31F0157F31}" presName="desTx" presStyleLbl="revTx" presStyleIdx="2" presStyleCnt="4">
        <dgm:presLayoutVars>
          <dgm:bulletEnabled val="1"/>
        </dgm:presLayoutVars>
      </dgm:prSet>
      <dgm:spPr/>
    </dgm:pt>
    <dgm:pt modelId="{6C05CA5A-CA7C-41D6-8798-F5817D1CC567}" type="pres">
      <dgm:prSet presAssocID="{53655D97-1279-4748-BD13-8C60CD7BAC4F}" presName="space" presStyleCnt="0"/>
      <dgm:spPr/>
    </dgm:pt>
    <dgm:pt modelId="{11F43E25-B0CB-44FA-8243-279FBA21140A}" type="pres">
      <dgm:prSet presAssocID="{0662A82A-ED03-4976-A9BC-5A0442BD6B0E}" presName="composite" presStyleCnt="0"/>
      <dgm:spPr/>
    </dgm:pt>
    <dgm:pt modelId="{BB9966A9-BFA6-47FC-9AB5-4B76EB1D5FDC}" type="pres">
      <dgm:prSet presAssocID="{0662A82A-ED03-4976-A9BC-5A0442BD6B0E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BE3CFA-09E8-4EFD-B6A7-B9DE8382E4C1}" type="pres">
      <dgm:prSet presAssocID="{0662A82A-ED03-4976-A9BC-5A0442BD6B0E}" presName="desTx" presStyleLbl="revTx" presStyleIdx="3" presStyleCnt="4">
        <dgm:presLayoutVars>
          <dgm:bulletEnabled val="1"/>
        </dgm:presLayoutVars>
      </dgm:prSet>
      <dgm:spPr/>
    </dgm:pt>
  </dgm:ptLst>
  <dgm:cxnLst>
    <dgm:cxn modelId="{9F076201-A49B-4009-BDAB-B30509CAA4B1}" srcId="{0662A82A-ED03-4976-A9BC-5A0442BD6B0E}" destId="{82363702-4B88-4060-9D96-8AAD46B7992A}" srcOrd="0" destOrd="0" parTransId="{D4B14AD9-C857-4605-9C3D-74CDD596B722}" sibTransId="{0A889D93-C936-48B3-952B-D0E5DB5C935B}"/>
    <dgm:cxn modelId="{E49B1610-5A98-4758-A77D-4EAF4CAEFAE6}" srcId="{FE423624-01C0-4EC4-91AD-3179FA5A0AD2}" destId="{0F514119-A594-40B6-8567-3F55A78AFA6B}" srcOrd="0" destOrd="0" parTransId="{AD553F37-82BF-41A9-984D-0404DE281D47}" sibTransId="{AE4C30A7-4B17-43DD-99F8-CAEB44DAA2BD}"/>
    <dgm:cxn modelId="{52A5C412-377E-4D47-869F-B6FF62DD0B4B}" srcId="{FE423624-01C0-4EC4-91AD-3179FA5A0AD2}" destId="{564AB129-9423-496B-B163-55861FCC869B}" srcOrd="1" destOrd="0" parTransId="{D9ACEE9F-478E-4E1D-8F56-19D2C87F3DBC}" sibTransId="{F9C82767-5A40-4941-8779-DEA7937876E9}"/>
    <dgm:cxn modelId="{E6F0472A-6253-4BDE-90EA-0683C84E25FE}" type="presOf" srcId="{0F514119-A594-40B6-8567-3F55A78AFA6B}" destId="{067F9AAB-F353-462D-97BD-0062D3F22090}" srcOrd="0" destOrd="0" presId="urn:microsoft.com/office/officeart/2005/8/layout/chevron1"/>
    <dgm:cxn modelId="{6FD30438-E7D4-417A-87F5-1DAACE538D1B}" srcId="{6AA8F59D-F975-4594-B808-310B5F98BAC8}" destId="{2046C254-258B-42F5-9918-AD7812B3A399}" srcOrd="0" destOrd="0" parTransId="{3ABD2B00-AEC0-42E2-A8E4-719E86D826D0}" sibTransId="{AE1DB088-1404-4568-9B24-BE8037DA6422}"/>
    <dgm:cxn modelId="{BDBEB538-6025-4DBA-9307-EE6477EA46B1}" srcId="{6AA8F59D-F975-4594-B808-310B5F98BAC8}" destId="{FDA4EA35-77F7-4E7C-A2C2-BA31F0157F31}" srcOrd="2" destOrd="0" parTransId="{66EC37EC-57D8-45F7-8E73-9AEFBB9F597B}" sibTransId="{53655D97-1279-4748-BD13-8C60CD7BAC4F}"/>
    <dgm:cxn modelId="{9191003F-7CCB-478F-98A8-D660D0765361}" type="presOf" srcId="{37B4E422-B8F0-4820-AB44-A1FD0BFF5E30}" destId="{E3BE3CFA-09E8-4EFD-B6A7-B9DE8382E4C1}" srcOrd="0" destOrd="1" presId="urn:microsoft.com/office/officeart/2005/8/layout/chevron1"/>
    <dgm:cxn modelId="{FFD08860-2CC2-451B-890D-875A5F58B45A}" type="presOf" srcId="{97548555-1BA1-4EF7-B0D2-78261FD47F62}" destId="{6F26CBB2-CDF6-490F-8018-98FE5D673F20}" srcOrd="0" destOrd="0" presId="urn:microsoft.com/office/officeart/2005/8/layout/chevron1"/>
    <dgm:cxn modelId="{9DE94941-E2E2-4318-B984-36F66E7EC7F5}" type="presOf" srcId="{294647C7-7509-4E00-861F-E3EB758F5ADA}" destId="{6F26CBB2-CDF6-490F-8018-98FE5D673F20}" srcOrd="0" destOrd="2" presId="urn:microsoft.com/office/officeart/2005/8/layout/chevron1"/>
    <dgm:cxn modelId="{B359136C-BC82-4084-9764-286F80633625}" srcId="{6AA8F59D-F975-4594-B808-310B5F98BAC8}" destId="{FE423624-01C0-4EC4-91AD-3179FA5A0AD2}" srcOrd="1" destOrd="0" parTransId="{78CCEB9F-BE07-421C-823A-A89A4ABC20AD}" sibTransId="{A6CA0BDA-2733-4B60-897D-EC2A0CC24D34}"/>
    <dgm:cxn modelId="{26FB1756-652A-4886-895A-EA3847164543}" type="presOf" srcId="{564AB129-9423-496B-B163-55861FCC869B}" destId="{067F9AAB-F353-462D-97BD-0062D3F22090}" srcOrd="0" destOrd="1" presId="urn:microsoft.com/office/officeart/2005/8/layout/chevron1"/>
    <dgm:cxn modelId="{076B5E9B-4919-404A-89DE-3CE26EB787CC}" type="presOf" srcId="{A53F7C9B-B020-4520-9A4B-016B326B851C}" destId="{6F26CBB2-CDF6-490F-8018-98FE5D673F20}" srcOrd="0" destOrd="1" presId="urn:microsoft.com/office/officeart/2005/8/layout/chevron1"/>
    <dgm:cxn modelId="{FF12909E-4AAD-4B13-A3D8-3E790CD49F94}" srcId="{FDA4EA35-77F7-4E7C-A2C2-BA31F0157F31}" destId="{294647C7-7509-4E00-861F-E3EB758F5ADA}" srcOrd="2" destOrd="0" parTransId="{3B5943FA-69AD-42B8-AD74-AFCCCACA654B}" sibTransId="{7142341E-ACDA-4D62-8CEF-56CACFC45BCF}"/>
    <dgm:cxn modelId="{7E6AF7A5-0870-48A5-A3A9-FE1A00CCADE4}" srcId="{FDA4EA35-77F7-4E7C-A2C2-BA31F0157F31}" destId="{97548555-1BA1-4EF7-B0D2-78261FD47F62}" srcOrd="0" destOrd="0" parTransId="{3FA7F994-5314-436D-922A-607C13C9148D}" sibTransId="{BC730F71-5ECC-499C-B5B4-8D8EFDB4813D}"/>
    <dgm:cxn modelId="{8E4F3DA6-C715-450A-83B5-1EA3786FCD9A}" type="presOf" srcId="{88B5FFC3-F26A-479B-9433-2F74EC68CDB9}" destId="{6F26CBB2-CDF6-490F-8018-98FE5D673F20}" srcOrd="0" destOrd="3" presId="urn:microsoft.com/office/officeart/2005/8/layout/chevron1"/>
    <dgm:cxn modelId="{187690BF-8BD9-4EE3-BBC7-650D444F1A09}" type="presOf" srcId="{FDA4EA35-77F7-4E7C-A2C2-BA31F0157F31}" destId="{7BDE01F5-0400-4E88-AF75-895F5BBA423A}" srcOrd="0" destOrd="0" presId="urn:microsoft.com/office/officeart/2005/8/layout/chevron1"/>
    <dgm:cxn modelId="{87C71DC3-0953-4A67-976B-2D0AFC00C4F5}" srcId="{FDA4EA35-77F7-4E7C-A2C2-BA31F0157F31}" destId="{88B5FFC3-F26A-479B-9433-2F74EC68CDB9}" srcOrd="3" destOrd="0" parTransId="{1B01569E-1A4E-4AA7-9273-A53F1E288A9D}" sibTransId="{71ADE6D5-6751-44C3-8374-4B64876964A5}"/>
    <dgm:cxn modelId="{B3269DC8-5072-4D1C-AA1D-99A3FD8DF48E}" type="presOf" srcId="{A39F0234-A040-464F-BE4E-DA7A7AF5CDF9}" destId="{F14F1895-4D01-4FF9-AA39-372076FE817B}" srcOrd="0" destOrd="0" presId="urn:microsoft.com/office/officeart/2005/8/layout/chevron1"/>
    <dgm:cxn modelId="{E37CE5D4-A6AE-49E1-B8DD-C29EEF4F1C1E}" srcId="{FDA4EA35-77F7-4E7C-A2C2-BA31F0157F31}" destId="{A53F7C9B-B020-4520-9A4B-016B326B851C}" srcOrd="1" destOrd="0" parTransId="{59F7F982-731B-412B-8469-4E982BDE3690}" sibTransId="{EC9AF33B-4A1F-40CA-A2AD-03F37E33A89B}"/>
    <dgm:cxn modelId="{40FE6FD8-5741-4FE0-887E-E213835907CF}" srcId="{0662A82A-ED03-4976-A9BC-5A0442BD6B0E}" destId="{37B4E422-B8F0-4820-AB44-A1FD0BFF5E30}" srcOrd="1" destOrd="0" parTransId="{F27BFFED-205A-4760-A5D2-0537F2B89E35}" sibTransId="{652D9A2F-4AB1-4A60-8CBD-EDFDA3A90895}"/>
    <dgm:cxn modelId="{E7D3F1DC-F949-42E8-95E0-9E4D4FC6A89E}" type="presOf" srcId="{82363702-4B88-4060-9D96-8AAD46B7992A}" destId="{E3BE3CFA-09E8-4EFD-B6A7-B9DE8382E4C1}" srcOrd="0" destOrd="0" presId="urn:microsoft.com/office/officeart/2005/8/layout/chevron1"/>
    <dgm:cxn modelId="{11D065DE-611F-4881-9515-9A5925611F36}" type="presOf" srcId="{0662A82A-ED03-4976-A9BC-5A0442BD6B0E}" destId="{BB9966A9-BFA6-47FC-9AB5-4B76EB1D5FDC}" srcOrd="0" destOrd="0" presId="urn:microsoft.com/office/officeart/2005/8/layout/chevron1"/>
    <dgm:cxn modelId="{9A5FFBE3-55AE-4295-8EF9-1B94AB8003EB}" srcId="{6AA8F59D-F975-4594-B808-310B5F98BAC8}" destId="{0662A82A-ED03-4976-A9BC-5A0442BD6B0E}" srcOrd="3" destOrd="0" parTransId="{D374AF72-9484-489B-91CE-4B7C09512C1F}" sibTransId="{82B3B2BE-2090-460C-B36C-DFF6A46A0784}"/>
    <dgm:cxn modelId="{A8B90BE7-45A8-4420-951B-B9607C223C0E}" type="presOf" srcId="{6AA8F59D-F975-4594-B808-310B5F98BAC8}" destId="{806D2C49-C732-43A4-A3A0-323969A9F85F}" srcOrd="0" destOrd="0" presId="urn:microsoft.com/office/officeart/2005/8/layout/chevron1"/>
    <dgm:cxn modelId="{99AED2E9-3602-4C74-B7B2-6E51EB57285F}" srcId="{2046C254-258B-42F5-9918-AD7812B3A399}" destId="{A39F0234-A040-464F-BE4E-DA7A7AF5CDF9}" srcOrd="0" destOrd="0" parTransId="{815E877D-1DF4-4F0A-B4FB-445E19BE8DAF}" sibTransId="{FA75E3CA-A10B-4A57-B9D2-65CA4523E50A}"/>
    <dgm:cxn modelId="{BB10D6F7-A96F-4291-AECC-891139DDA498}" type="presOf" srcId="{2046C254-258B-42F5-9918-AD7812B3A399}" destId="{D3B03D4E-8E16-4033-B6F6-5355D9CF68F7}" srcOrd="0" destOrd="0" presId="urn:microsoft.com/office/officeart/2005/8/layout/chevron1"/>
    <dgm:cxn modelId="{D5F321FC-1AC5-4195-B1FF-341B283B30D6}" type="presOf" srcId="{FE423624-01C0-4EC4-91AD-3179FA5A0AD2}" destId="{BB3548D8-334B-446E-B1AE-CB4997D8B4A8}" srcOrd="0" destOrd="0" presId="urn:microsoft.com/office/officeart/2005/8/layout/chevron1"/>
    <dgm:cxn modelId="{346C1BE8-9F05-4C75-A048-925729EC2364}" type="presParOf" srcId="{806D2C49-C732-43A4-A3A0-323969A9F85F}" destId="{C2F98F6B-305C-49F4-B192-8930D7C66DEA}" srcOrd="0" destOrd="0" presId="urn:microsoft.com/office/officeart/2005/8/layout/chevron1"/>
    <dgm:cxn modelId="{12F5AC00-A25D-433A-8918-595DAC510B19}" type="presParOf" srcId="{C2F98F6B-305C-49F4-B192-8930D7C66DEA}" destId="{D3B03D4E-8E16-4033-B6F6-5355D9CF68F7}" srcOrd="0" destOrd="0" presId="urn:microsoft.com/office/officeart/2005/8/layout/chevron1"/>
    <dgm:cxn modelId="{573132A8-490E-4803-BEB3-6336AFAEE4CE}" type="presParOf" srcId="{C2F98F6B-305C-49F4-B192-8930D7C66DEA}" destId="{F14F1895-4D01-4FF9-AA39-372076FE817B}" srcOrd="1" destOrd="0" presId="urn:microsoft.com/office/officeart/2005/8/layout/chevron1"/>
    <dgm:cxn modelId="{77353564-BCFD-48F2-95E6-C85860CB8637}" type="presParOf" srcId="{806D2C49-C732-43A4-A3A0-323969A9F85F}" destId="{0933A982-7132-41DC-BC2A-01F147662D56}" srcOrd="1" destOrd="0" presId="urn:microsoft.com/office/officeart/2005/8/layout/chevron1"/>
    <dgm:cxn modelId="{3C8C0593-1696-4040-A560-75C89359C957}" type="presParOf" srcId="{806D2C49-C732-43A4-A3A0-323969A9F85F}" destId="{B21B307A-627E-42FE-A9A6-10E5C1DBDF0C}" srcOrd="2" destOrd="0" presId="urn:microsoft.com/office/officeart/2005/8/layout/chevron1"/>
    <dgm:cxn modelId="{1DBD354B-9A97-40DF-82B8-8834BF63A5BC}" type="presParOf" srcId="{B21B307A-627E-42FE-A9A6-10E5C1DBDF0C}" destId="{BB3548D8-334B-446E-B1AE-CB4997D8B4A8}" srcOrd="0" destOrd="0" presId="urn:microsoft.com/office/officeart/2005/8/layout/chevron1"/>
    <dgm:cxn modelId="{357687AE-8121-4DEB-A7DF-D2850E4FE948}" type="presParOf" srcId="{B21B307A-627E-42FE-A9A6-10E5C1DBDF0C}" destId="{067F9AAB-F353-462D-97BD-0062D3F22090}" srcOrd="1" destOrd="0" presId="urn:microsoft.com/office/officeart/2005/8/layout/chevron1"/>
    <dgm:cxn modelId="{87FD514D-045A-48DB-AC9F-25D28DBDEC58}" type="presParOf" srcId="{806D2C49-C732-43A4-A3A0-323969A9F85F}" destId="{C101BAEC-B70F-4344-AD9B-AB4D2FE3C2E4}" srcOrd="3" destOrd="0" presId="urn:microsoft.com/office/officeart/2005/8/layout/chevron1"/>
    <dgm:cxn modelId="{793C08EF-B4F1-4D36-8488-2C9CB41CF3B7}" type="presParOf" srcId="{806D2C49-C732-43A4-A3A0-323969A9F85F}" destId="{96A9D40B-58F2-4C24-A9FF-8D7E645B0F79}" srcOrd="4" destOrd="0" presId="urn:microsoft.com/office/officeart/2005/8/layout/chevron1"/>
    <dgm:cxn modelId="{F189D53A-D15F-4740-91F7-589D2F278012}" type="presParOf" srcId="{96A9D40B-58F2-4C24-A9FF-8D7E645B0F79}" destId="{7BDE01F5-0400-4E88-AF75-895F5BBA423A}" srcOrd="0" destOrd="0" presId="urn:microsoft.com/office/officeart/2005/8/layout/chevron1"/>
    <dgm:cxn modelId="{8C838BC1-797C-46A2-8EA0-5B6734C8CC3E}" type="presParOf" srcId="{96A9D40B-58F2-4C24-A9FF-8D7E645B0F79}" destId="{6F26CBB2-CDF6-490F-8018-98FE5D673F20}" srcOrd="1" destOrd="0" presId="urn:microsoft.com/office/officeart/2005/8/layout/chevron1"/>
    <dgm:cxn modelId="{3AD89294-EF30-4F3F-9B75-74D6F2A781CC}" type="presParOf" srcId="{806D2C49-C732-43A4-A3A0-323969A9F85F}" destId="{6C05CA5A-CA7C-41D6-8798-F5817D1CC567}" srcOrd="5" destOrd="0" presId="urn:microsoft.com/office/officeart/2005/8/layout/chevron1"/>
    <dgm:cxn modelId="{7FEE2F1B-F1A9-4E7A-9CA8-D555FEF32E89}" type="presParOf" srcId="{806D2C49-C732-43A4-A3A0-323969A9F85F}" destId="{11F43E25-B0CB-44FA-8243-279FBA21140A}" srcOrd="6" destOrd="0" presId="urn:microsoft.com/office/officeart/2005/8/layout/chevron1"/>
    <dgm:cxn modelId="{0D089A04-C87F-42EB-AD28-123DB1618B33}" type="presParOf" srcId="{11F43E25-B0CB-44FA-8243-279FBA21140A}" destId="{BB9966A9-BFA6-47FC-9AB5-4B76EB1D5FDC}" srcOrd="0" destOrd="0" presId="urn:microsoft.com/office/officeart/2005/8/layout/chevron1"/>
    <dgm:cxn modelId="{D43091B1-E065-4F21-B953-0DF8C5FFAE53}" type="presParOf" srcId="{11F43E25-B0CB-44FA-8243-279FBA21140A}" destId="{E3BE3CFA-09E8-4EFD-B6A7-B9DE8382E4C1}" srcOrd="1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8F59D-F975-4594-B808-310B5F98BAC8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2046C254-258B-42F5-9918-AD7812B3A399}">
      <dgm:prSet phldrT="[Tekst]"/>
      <dgm:spPr>
        <a:solidFill>
          <a:srgbClr val="244A2B"/>
        </a:solidFill>
      </dgm:spPr>
      <dgm:t>
        <a:bodyPr/>
        <a:lstStyle/>
        <a:p>
          <a:r>
            <a:rPr lang="nb-NO" dirty="0"/>
            <a:t>Analyse (nåsituasjon)</a:t>
          </a:r>
        </a:p>
      </dgm:t>
    </dgm:pt>
    <dgm:pt modelId="{3ABD2B00-AEC0-42E2-A8E4-719E86D826D0}" type="parTrans" cxnId="{6FD30438-E7D4-417A-87F5-1DAACE538D1B}">
      <dgm:prSet/>
      <dgm:spPr/>
      <dgm:t>
        <a:bodyPr/>
        <a:lstStyle/>
        <a:p>
          <a:endParaRPr lang="nb-NO"/>
        </a:p>
      </dgm:t>
    </dgm:pt>
    <dgm:pt modelId="{AE1DB088-1404-4568-9B24-BE8037DA6422}" type="sibTrans" cxnId="{6FD30438-E7D4-417A-87F5-1DAACE538D1B}">
      <dgm:prSet/>
      <dgm:spPr/>
      <dgm:t>
        <a:bodyPr/>
        <a:lstStyle/>
        <a:p>
          <a:endParaRPr lang="nb-NO"/>
        </a:p>
      </dgm:t>
    </dgm:pt>
    <dgm:pt modelId="{FE423624-01C0-4EC4-91AD-3179FA5A0AD2}">
      <dgm:prSet phldrT="[Tekst]"/>
      <dgm:spPr>
        <a:solidFill>
          <a:srgbClr val="3E9CA1"/>
        </a:solidFill>
      </dgm:spPr>
      <dgm:t>
        <a:bodyPr/>
        <a:lstStyle/>
        <a:p>
          <a:r>
            <a:rPr lang="nb-NO" dirty="0"/>
            <a:t>Mulighetsrom</a:t>
          </a:r>
        </a:p>
        <a:p>
          <a:r>
            <a:rPr lang="nb-NO" dirty="0"/>
            <a:t>(fremtidsbilde)</a:t>
          </a:r>
        </a:p>
      </dgm:t>
    </dgm:pt>
    <dgm:pt modelId="{78CCEB9F-BE07-421C-823A-A89A4ABC20AD}" type="parTrans" cxnId="{B359136C-BC82-4084-9764-286F80633625}">
      <dgm:prSet/>
      <dgm:spPr/>
      <dgm:t>
        <a:bodyPr/>
        <a:lstStyle/>
        <a:p>
          <a:endParaRPr lang="nb-NO"/>
        </a:p>
      </dgm:t>
    </dgm:pt>
    <dgm:pt modelId="{A6CA0BDA-2733-4B60-897D-EC2A0CC24D34}" type="sibTrans" cxnId="{B359136C-BC82-4084-9764-286F80633625}">
      <dgm:prSet/>
      <dgm:spPr/>
      <dgm:t>
        <a:bodyPr/>
        <a:lstStyle/>
        <a:p>
          <a:endParaRPr lang="nb-NO"/>
        </a:p>
      </dgm:t>
    </dgm:pt>
    <dgm:pt modelId="{FDA4EA35-77F7-4E7C-A2C2-BA31F0157F31}">
      <dgm:prSet phldrT="[Tekst]"/>
      <dgm:spPr>
        <a:solidFill>
          <a:srgbClr val="DEDFDE"/>
        </a:solidFill>
      </dgm:spPr>
      <dgm:t>
        <a:bodyPr/>
        <a:lstStyle/>
        <a:p>
          <a:r>
            <a:rPr lang="nb-NO" dirty="0"/>
            <a:t>Retningsvalg</a:t>
          </a:r>
        </a:p>
        <a:p>
          <a:r>
            <a:rPr lang="nb-NO" dirty="0"/>
            <a:t>(strategi)</a:t>
          </a:r>
        </a:p>
      </dgm:t>
    </dgm:pt>
    <dgm:pt modelId="{66EC37EC-57D8-45F7-8E73-9AEFBB9F597B}" type="parTrans" cxnId="{BDBEB538-6025-4DBA-9307-EE6477EA46B1}">
      <dgm:prSet/>
      <dgm:spPr/>
      <dgm:t>
        <a:bodyPr/>
        <a:lstStyle/>
        <a:p>
          <a:endParaRPr lang="nb-NO"/>
        </a:p>
      </dgm:t>
    </dgm:pt>
    <dgm:pt modelId="{53655D97-1279-4748-BD13-8C60CD7BAC4F}" type="sibTrans" cxnId="{BDBEB538-6025-4DBA-9307-EE6477EA46B1}">
      <dgm:prSet/>
      <dgm:spPr/>
      <dgm:t>
        <a:bodyPr/>
        <a:lstStyle/>
        <a:p>
          <a:endParaRPr lang="nb-NO"/>
        </a:p>
      </dgm:t>
    </dgm:pt>
    <dgm:pt modelId="{A39F0234-A040-464F-BE4E-DA7A7AF5CDF9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Kunnskapsgrunnlag</a:t>
          </a:r>
        </a:p>
      </dgm:t>
    </dgm:pt>
    <dgm:pt modelId="{815E877D-1DF4-4F0A-B4FB-445E19BE8DAF}" type="parTrans" cxnId="{99AED2E9-3602-4C74-B7B2-6E51EB57285F}">
      <dgm:prSet/>
      <dgm:spPr/>
      <dgm:t>
        <a:bodyPr/>
        <a:lstStyle/>
        <a:p>
          <a:endParaRPr lang="nb-NO"/>
        </a:p>
      </dgm:t>
    </dgm:pt>
    <dgm:pt modelId="{FA75E3CA-A10B-4A57-B9D2-65CA4523E50A}" type="sibTrans" cxnId="{99AED2E9-3602-4C74-B7B2-6E51EB57285F}">
      <dgm:prSet/>
      <dgm:spPr/>
      <dgm:t>
        <a:bodyPr/>
        <a:lstStyle/>
        <a:p>
          <a:endParaRPr lang="nb-NO"/>
        </a:p>
      </dgm:t>
    </dgm:pt>
    <dgm:pt modelId="{0F514119-A594-40B6-8567-3F55A78AFA6B}">
      <dgm:prSet/>
      <dgm:spPr/>
      <dgm:t>
        <a:bodyPr/>
        <a:lstStyle/>
        <a:p>
          <a:r>
            <a:rPr lang="nb-NO" dirty="0"/>
            <a:t>Medvirkningsprosess</a:t>
          </a:r>
        </a:p>
      </dgm:t>
    </dgm:pt>
    <dgm:pt modelId="{AD553F37-82BF-41A9-984D-0404DE281D47}" type="parTrans" cxnId="{E49B1610-5A98-4758-A77D-4EAF4CAEFAE6}">
      <dgm:prSet/>
      <dgm:spPr/>
      <dgm:t>
        <a:bodyPr/>
        <a:lstStyle/>
        <a:p>
          <a:endParaRPr lang="nb-NO"/>
        </a:p>
      </dgm:t>
    </dgm:pt>
    <dgm:pt modelId="{AE4C30A7-4B17-43DD-99F8-CAEB44DAA2BD}" type="sibTrans" cxnId="{E49B1610-5A98-4758-A77D-4EAF4CAEFAE6}">
      <dgm:prSet/>
      <dgm:spPr/>
      <dgm:t>
        <a:bodyPr/>
        <a:lstStyle/>
        <a:p>
          <a:endParaRPr lang="nb-NO"/>
        </a:p>
      </dgm:t>
    </dgm:pt>
    <dgm:pt modelId="{564AB129-9423-496B-B163-55861FCC869B}">
      <dgm:prSet/>
      <dgm:spPr/>
      <dgm:t>
        <a:bodyPr/>
        <a:lstStyle/>
        <a:p>
          <a:r>
            <a:rPr lang="nb-NO" dirty="0"/>
            <a:t>Tilgjengelige analyser</a:t>
          </a:r>
        </a:p>
      </dgm:t>
    </dgm:pt>
    <dgm:pt modelId="{D9ACEE9F-478E-4E1D-8F56-19D2C87F3DBC}" type="parTrans" cxnId="{52A5C412-377E-4D47-869F-B6FF62DD0B4B}">
      <dgm:prSet/>
      <dgm:spPr/>
      <dgm:t>
        <a:bodyPr/>
        <a:lstStyle/>
        <a:p>
          <a:endParaRPr lang="nb-NO"/>
        </a:p>
      </dgm:t>
    </dgm:pt>
    <dgm:pt modelId="{F9C82767-5A40-4941-8779-DEA7937876E9}" type="sibTrans" cxnId="{52A5C412-377E-4D47-869F-B6FF62DD0B4B}">
      <dgm:prSet/>
      <dgm:spPr/>
      <dgm:t>
        <a:bodyPr/>
        <a:lstStyle/>
        <a:p>
          <a:endParaRPr lang="nb-NO"/>
        </a:p>
      </dgm:t>
    </dgm:pt>
    <dgm:pt modelId="{88B5FFC3-F26A-479B-9433-2F74EC68CDB9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Forankring</a:t>
          </a:r>
        </a:p>
      </dgm:t>
    </dgm:pt>
    <dgm:pt modelId="{1B01569E-1A4E-4AA7-9273-A53F1E288A9D}" type="parTrans" cxnId="{87C71DC3-0953-4A67-976B-2D0AFC00C4F5}">
      <dgm:prSet/>
      <dgm:spPr/>
      <dgm:t>
        <a:bodyPr/>
        <a:lstStyle/>
        <a:p>
          <a:endParaRPr lang="nb-NO"/>
        </a:p>
      </dgm:t>
    </dgm:pt>
    <dgm:pt modelId="{71ADE6D5-6751-44C3-8374-4B64876964A5}" type="sibTrans" cxnId="{87C71DC3-0953-4A67-976B-2D0AFC00C4F5}">
      <dgm:prSet/>
      <dgm:spPr/>
      <dgm:t>
        <a:bodyPr/>
        <a:lstStyle/>
        <a:p>
          <a:endParaRPr lang="nb-NO"/>
        </a:p>
      </dgm:t>
    </dgm:pt>
    <dgm:pt modelId="{97548555-1BA1-4EF7-B0D2-78261FD47F62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Bearbeiding</a:t>
          </a:r>
        </a:p>
      </dgm:t>
    </dgm:pt>
    <dgm:pt modelId="{3FA7F994-5314-436D-922A-607C13C9148D}" type="parTrans" cxnId="{7E6AF7A5-0870-48A5-A3A9-FE1A00CCADE4}">
      <dgm:prSet/>
      <dgm:spPr/>
      <dgm:t>
        <a:bodyPr/>
        <a:lstStyle/>
        <a:p>
          <a:endParaRPr lang="nb-NO"/>
        </a:p>
      </dgm:t>
    </dgm:pt>
    <dgm:pt modelId="{BC730F71-5ECC-499C-B5B4-8D8EFDB4813D}" type="sibTrans" cxnId="{7E6AF7A5-0870-48A5-A3A9-FE1A00CCADE4}">
      <dgm:prSet/>
      <dgm:spPr/>
      <dgm:t>
        <a:bodyPr/>
        <a:lstStyle/>
        <a:p>
          <a:endParaRPr lang="nb-NO"/>
        </a:p>
      </dgm:t>
    </dgm:pt>
    <dgm:pt modelId="{A53F7C9B-B020-4520-9A4B-016B326B851C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Formulering av strategi</a:t>
          </a:r>
        </a:p>
      </dgm:t>
    </dgm:pt>
    <dgm:pt modelId="{59F7F982-731B-412B-8469-4E982BDE3690}" type="parTrans" cxnId="{E37CE5D4-A6AE-49E1-B8DD-C29EEF4F1C1E}">
      <dgm:prSet/>
      <dgm:spPr/>
      <dgm:t>
        <a:bodyPr/>
        <a:lstStyle/>
        <a:p>
          <a:endParaRPr lang="nb-NO"/>
        </a:p>
      </dgm:t>
    </dgm:pt>
    <dgm:pt modelId="{EC9AF33B-4A1F-40CA-A2AD-03F37E33A89B}" type="sibTrans" cxnId="{E37CE5D4-A6AE-49E1-B8DD-C29EEF4F1C1E}">
      <dgm:prSet/>
      <dgm:spPr/>
      <dgm:t>
        <a:bodyPr/>
        <a:lstStyle/>
        <a:p>
          <a:endParaRPr lang="nb-NO"/>
        </a:p>
      </dgm:t>
    </dgm:pt>
    <dgm:pt modelId="{294647C7-7509-4E00-861F-E3EB758F5ADA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Beslutning om veivalg</a:t>
          </a:r>
        </a:p>
      </dgm:t>
    </dgm:pt>
    <dgm:pt modelId="{3B5943FA-69AD-42B8-AD74-AFCCCACA654B}" type="parTrans" cxnId="{FF12909E-4AAD-4B13-A3D8-3E790CD49F94}">
      <dgm:prSet/>
      <dgm:spPr/>
      <dgm:t>
        <a:bodyPr/>
        <a:lstStyle/>
        <a:p>
          <a:endParaRPr lang="nb-NO"/>
        </a:p>
      </dgm:t>
    </dgm:pt>
    <dgm:pt modelId="{7142341E-ACDA-4D62-8CEF-56CACFC45BCF}" type="sibTrans" cxnId="{FF12909E-4AAD-4B13-A3D8-3E790CD49F94}">
      <dgm:prSet/>
      <dgm:spPr/>
      <dgm:t>
        <a:bodyPr/>
        <a:lstStyle/>
        <a:p>
          <a:endParaRPr lang="nb-NO"/>
        </a:p>
      </dgm:t>
    </dgm:pt>
    <dgm:pt modelId="{0662A82A-ED03-4976-A9BC-5A0442BD6B0E}">
      <dgm:prSet phldrT="[Tekst]"/>
      <dgm:spPr>
        <a:solidFill>
          <a:srgbClr val="DEDFDE"/>
        </a:solidFill>
      </dgm:spPr>
      <dgm:t>
        <a:bodyPr/>
        <a:lstStyle/>
        <a:p>
          <a:r>
            <a:rPr lang="nb-NO" dirty="0"/>
            <a:t>Gjennomføring</a:t>
          </a:r>
        </a:p>
        <a:p>
          <a:r>
            <a:rPr lang="nb-NO" dirty="0"/>
            <a:t>(handlingsvalg)</a:t>
          </a:r>
        </a:p>
      </dgm:t>
    </dgm:pt>
    <dgm:pt modelId="{D374AF72-9484-489B-91CE-4B7C09512C1F}" type="parTrans" cxnId="{9A5FFBE3-55AE-4295-8EF9-1B94AB8003EB}">
      <dgm:prSet/>
      <dgm:spPr/>
      <dgm:t>
        <a:bodyPr/>
        <a:lstStyle/>
        <a:p>
          <a:endParaRPr lang="nb-NO"/>
        </a:p>
      </dgm:t>
    </dgm:pt>
    <dgm:pt modelId="{82B3B2BE-2090-460C-B36C-DFF6A46A0784}" type="sibTrans" cxnId="{9A5FFBE3-55AE-4295-8EF9-1B94AB8003EB}">
      <dgm:prSet/>
      <dgm:spPr/>
      <dgm:t>
        <a:bodyPr/>
        <a:lstStyle/>
        <a:p>
          <a:endParaRPr lang="nb-NO"/>
        </a:p>
      </dgm:t>
    </dgm:pt>
    <dgm:pt modelId="{82363702-4B88-4060-9D96-8AAD46B7992A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Handlingsplaner</a:t>
          </a:r>
        </a:p>
      </dgm:t>
    </dgm:pt>
    <dgm:pt modelId="{D4B14AD9-C857-4605-9C3D-74CDD596B722}" type="parTrans" cxnId="{9F076201-A49B-4009-BDAB-B30509CAA4B1}">
      <dgm:prSet/>
      <dgm:spPr/>
      <dgm:t>
        <a:bodyPr/>
        <a:lstStyle/>
        <a:p>
          <a:endParaRPr lang="nb-NO"/>
        </a:p>
      </dgm:t>
    </dgm:pt>
    <dgm:pt modelId="{0A889D93-C936-48B3-952B-D0E5DB5C935B}" type="sibTrans" cxnId="{9F076201-A49B-4009-BDAB-B30509CAA4B1}">
      <dgm:prSet/>
      <dgm:spPr/>
      <dgm:t>
        <a:bodyPr/>
        <a:lstStyle/>
        <a:p>
          <a:endParaRPr lang="nb-NO"/>
        </a:p>
      </dgm:t>
    </dgm:pt>
    <dgm:pt modelId="{37B4E422-B8F0-4820-AB44-A1FD0BFF5E30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Organisering</a:t>
          </a:r>
        </a:p>
      </dgm:t>
    </dgm:pt>
    <dgm:pt modelId="{F27BFFED-205A-4760-A5D2-0537F2B89E35}" type="parTrans" cxnId="{40FE6FD8-5741-4FE0-887E-E213835907CF}">
      <dgm:prSet/>
      <dgm:spPr/>
      <dgm:t>
        <a:bodyPr/>
        <a:lstStyle/>
        <a:p>
          <a:endParaRPr lang="nb-NO"/>
        </a:p>
      </dgm:t>
    </dgm:pt>
    <dgm:pt modelId="{652D9A2F-4AB1-4A60-8CBD-EDFDA3A90895}" type="sibTrans" cxnId="{40FE6FD8-5741-4FE0-887E-E213835907CF}">
      <dgm:prSet/>
      <dgm:spPr/>
      <dgm:t>
        <a:bodyPr/>
        <a:lstStyle/>
        <a:p>
          <a:endParaRPr lang="nb-NO"/>
        </a:p>
      </dgm:t>
    </dgm:pt>
    <dgm:pt modelId="{806D2C49-C732-43A4-A3A0-323969A9F85F}" type="pres">
      <dgm:prSet presAssocID="{6AA8F59D-F975-4594-B808-310B5F98BAC8}" presName="Name0" presStyleCnt="0">
        <dgm:presLayoutVars>
          <dgm:dir/>
          <dgm:animLvl val="lvl"/>
          <dgm:resizeHandles val="exact"/>
        </dgm:presLayoutVars>
      </dgm:prSet>
      <dgm:spPr/>
    </dgm:pt>
    <dgm:pt modelId="{C2F98F6B-305C-49F4-B192-8930D7C66DEA}" type="pres">
      <dgm:prSet presAssocID="{2046C254-258B-42F5-9918-AD7812B3A399}" presName="composite" presStyleCnt="0"/>
      <dgm:spPr/>
    </dgm:pt>
    <dgm:pt modelId="{D3B03D4E-8E16-4033-B6F6-5355D9CF68F7}" type="pres">
      <dgm:prSet presAssocID="{2046C254-258B-42F5-9918-AD7812B3A39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4F1895-4D01-4FF9-AA39-372076FE817B}" type="pres">
      <dgm:prSet presAssocID="{2046C254-258B-42F5-9918-AD7812B3A399}" presName="desTx" presStyleLbl="revTx" presStyleIdx="0" presStyleCnt="4">
        <dgm:presLayoutVars>
          <dgm:bulletEnabled val="1"/>
        </dgm:presLayoutVars>
      </dgm:prSet>
      <dgm:spPr/>
    </dgm:pt>
    <dgm:pt modelId="{0933A982-7132-41DC-BC2A-01F147662D56}" type="pres">
      <dgm:prSet presAssocID="{AE1DB088-1404-4568-9B24-BE8037DA6422}" presName="space" presStyleCnt="0"/>
      <dgm:spPr/>
    </dgm:pt>
    <dgm:pt modelId="{B21B307A-627E-42FE-A9A6-10E5C1DBDF0C}" type="pres">
      <dgm:prSet presAssocID="{FE423624-01C0-4EC4-91AD-3179FA5A0AD2}" presName="composite" presStyleCnt="0"/>
      <dgm:spPr/>
    </dgm:pt>
    <dgm:pt modelId="{BB3548D8-334B-446E-B1AE-CB4997D8B4A8}" type="pres">
      <dgm:prSet presAssocID="{FE423624-01C0-4EC4-91AD-3179FA5A0AD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7F9AAB-F353-462D-97BD-0062D3F22090}" type="pres">
      <dgm:prSet presAssocID="{FE423624-01C0-4EC4-91AD-3179FA5A0AD2}" presName="desTx" presStyleLbl="revTx" presStyleIdx="1" presStyleCnt="4">
        <dgm:presLayoutVars>
          <dgm:bulletEnabled val="1"/>
        </dgm:presLayoutVars>
      </dgm:prSet>
      <dgm:spPr/>
    </dgm:pt>
    <dgm:pt modelId="{C101BAEC-B70F-4344-AD9B-AB4D2FE3C2E4}" type="pres">
      <dgm:prSet presAssocID="{A6CA0BDA-2733-4B60-897D-EC2A0CC24D34}" presName="space" presStyleCnt="0"/>
      <dgm:spPr/>
    </dgm:pt>
    <dgm:pt modelId="{96A9D40B-58F2-4C24-A9FF-8D7E645B0F79}" type="pres">
      <dgm:prSet presAssocID="{FDA4EA35-77F7-4E7C-A2C2-BA31F0157F31}" presName="composite" presStyleCnt="0"/>
      <dgm:spPr/>
    </dgm:pt>
    <dgm:pt modelId="{7BDE01F5-0400-4E88-AF75-895F5BBA423A}" type="pres">
      <dgm:prSet presAssocID="{FDA4EA35-77F7-4E7C-A2C2-BA31F0157F3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26CBB2-CDF6-490F-8018-98FE5D673F20}" type="pres">
      <dgm:prSet presAssocID="{FDA4EA35-77F7-4E7C-A2C2-BA31F0157F31}" presName="desTx" presStyleLbl="revTx" presStyleIdx="2" presStyleCnt="4">
        <dgm:presLayoutVars>
          <dgm:bulletEnabled val="1"/>
        </dgm:presLayoutVars>
      </dgm:prSet>
      <dgm:spPr/>
    </dgm:pt>
    <dgm:pt modelId="{6C05CA5A-CA7C-41D6-8798-F5817D1CC567}" type="pres">
      <dgm:prSet presAssocID="{53655D97-1279-4748-BD13-8C60CD7BAC4F}" presName="space" presStyleCnt="0"/>
      <dgm:spPr/>
    </dgm:pt>
    <dgm:pt modelId="{11F43E25-B0CB-44FA-8243-279FBA21140A}" type="pres">
      <dgm:prSet presAssocID="{0662A82A-ED03-4976-A9BC-5A0442BD6B0E}" presName="composite" presStyleCnt="0"/>
      <dgm:spPr/>
    </dgm:pt>
    <dgm:pt modelId="{BB9966A9-BFA6-47FC-9AB5-4B76EB1D5FDC}" type="pres">
      <dgm:prSet presAssocID="{0662A82A-ED03-4976-A9BC-5A0442BD6B0E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BE3CFA-09E8-4EFD-B6A7-B9DE8382E4C1}" type="pres">
      <dgm:prSet presAssocID="{0662A82A-ED03-4976-A9BC-5A0442BD6B0E}" presName="desTx" presStyleLbl="revTx" presStyleIdx="3" presStyleCnt="4">
        <dgm:presLayoutVars>
          <dgm:bulletEnabled val="1"/>
        </dgm:presLayoutVars>
      </dgm:prSet>
      <dgm:spPr/>
    </dgm:pt>
  </dgm:ptLst>
  <dgm:cxnLst>
    <dgm:cxn modelId="{9F076201-A49B-4009-BDAB-B30509CAA4B1}" srcId="{0662A82A-ED03-4976-A9BC-5A0442BD6B0E}" destId="{82363702-4B88-4060-9D96-8AAD46B7992A}" srcOrd="0" destOrd="0" parTransId="{D4B14AD9-C857-4605-9C3D-74CDD596B722}" sibTransId="{0A889D93-C936-48B3-952B-D0E5DB5C935B}"/>
    <dgm:cxn modelId="{E49B1610-5A98-4758-A77D-4EAF4CAEFAE6}" srcId="{FE423624-01C0-4EC4-91AD-3179FA5A0AD2}" destId="{0F514119-A594-40B6-8567-3F55A78AFA6B}" srcOrd="0" destOrd="0" parTransId="{AD553F37-82BF-41A9-984D-0404DE281D47}" sibTransId="{AE4C30A7-4B17-43DD-99F8-CAEB44DAA2BD}"/>
    <dgm:cxn modelId="{52A5C412-377E-4D47-869F-B6FF62DD0B4B}" srcId="{FE423624-01C0-4EC4-91AD-3179FA5A0AD2}" destId="{564AB129-9423-496B-B163-55861FCC869B}" srcOrd="1" destOrd="0" parTransId="{D9ACEE9F-478E-4E1D-8F56-19D2C87F3DBC}" sibTransId="{F9C82767-5A40-4941-8779-DEA7937876E9}"/>
    <dgm:cxn modelId="{E6F0472A-6253-4BDE-90EA-0683C84E25FE}" type="presOf" srcId="{0F514119-A594-40B6-8567-3F55A78AFA6B}" destId="{067F9AAB-F353-462D-97BD-0062D3F22090}" srcOrd="0" destOrd="0" presId="urn:microsoft.com/office/officeart/2005/8/layout/chevron1"/>
    <dgm:cxn modelId="{6FD30438-E7D4-417A-87F5-1DAACE538D1B}" srcId="{6AA8F59D-F975-4594-B808-310B5F98BAC8}" destId="{2046C254-258B-42F5-9918-AD7812B3A399}" srcOrd="0" destOrd="0" parTransId="{3ABD2B00-AEC0-42E2-A8E4-719E86D826D0}" sibTransId="{AE1DB088-1404-4568-9B24-BE8037DA6422}"/>
    <dgm:cxn modelId="{BDBEB538-6025-4DBA-9307-EE6477EA46B1}" srcId="{6AA8F59D-F975-4594-B808-310B5F98BAC8}" destId="{FDA4EA35-77F7-4E7C-A2C2-BA31F0157F31}" srcOrd="2" destOrd="0" parTransId="{66EC37EC-57D8-45F7-8E73-9AEFBB9F597B}" sibTransId="{53655D97-1279-4748-BD13-8C60CD7BAC4F}"/>
    <dgm:cxn modelId="{9191003F-7CCB-478F-98A8-D660D0765361}" type="presOf" srcId="{37B4E422-B8F0-4820-AB44-A1FD0BFF5E30}" destId="{E3BE3CFA-09E8-4EFD-B6A7-B9DE8382E4C1}" srcOrd="0" destOrd="1" presId="urn:microsoft.com/office/officeart/2005/8/layout/chevron1"/>
    <dgm:cxn modelId="{FFD08860-2CC2-451B-890D-875A5F58B45A}" type="presOf" srcId="{97548555-1BA1-4EF7-B0D2-78261FD47F62}" destId="{6F26CBB2-CDF6-490F-8018-98FE5D673F20}" srcOrd="0" destOrd="0" presId="urn:microsoft.com/office/officeart/2005/8/layout/chevron1"/>
    <dgm:cxn modelId="{9DE94941-E2E2-4318-B984-36F66E7EC7F5}" type="presOf" srcId="{294647C7-7509-4E00-861F-E3EB758F5ADA}" destId="{6F26CBB2-CDF6-490F-8018-98FE5D673F20}" srcOrd="0" destOrd="2" presId="urn:microsoft.com/office/officeart/2005/8/layout/chevron1"/>
    <dgm:cxn modelId="{B359136C-BC82-4084-9764-286F80633625}" srcId="{6AA8F59D-F975-4594-B808-310B5F98BAC8}" destId="{FE423624-01C0-4EC4-91AD-3179FA5A0AD2}" srcOrd="1" destOrd="0" parTransId="{78CCEB9F-BE07-421C-823A-A89A4ABC20AD}" sibTransId="{A6CA0BDA-2733-4B60-897D-EC2A0CC24D34}"/>
    <dgm:cxn modelId="{26FB1756-652A-4886-895A-EA3847164543}" type="presOf" srcId="{564AB129-9423-496B-B163-55861FCC869B}" destId="{067F9AAB-F353-462D-97BD-0062D3F22090}" srcOrd="0" destOrd="1" presId="urn:microsoft.com/office/officeart/2005/8/layout/chevron1"/>
    <dgm:cxn modelId="{076B5E9B-4919-404A-89DE-3CE26EB787CC}" type="presOf" srcId="{A53F7C9B-B020-4520-9A4B-016B326B851C}" destId="{6F26CBB2-CDF6-490F-8018-98FE5D673F20}" srcOrd="0" destOrd="1" presId="urn:microsoft.com/office/officeart/2005/8/layout/chevron1"/>
    <dgm:cxn modelId="{FF12909E-4AAD-4B13-A3D8-3E790CD49F94}" srcId="{FDA4EA35-77F7-4E7C-A2C2-BA31F0157F31}" destId="{294647C7-7509-4E00-861F-E3EB758F5ADA}" srcOrd="2" destOrd="0" parTransId="{3B5943FA-69AD-42B8-AD74-AFCCCACA654B}" sibTransId="{7142341E-ACDA-4D62-8CEF-56CACFC45BCF}"/>
    <dgm:cxn modelId="{7E6AF7A5-0870-48A5-A3A9-FE1A00CCADE4}" srcId="{FDA4EA35-77F7-4E7C-A2C2-BA31F0157F31}" destId="{97548555-1BA1-4EF7-B0D2-78261FD47F62}" srcOrd="0" destOrd="0" parTransId="{3FA7F994-5314-436D-922A-607C13C9148D}" sibTransId="{BC730F71-5ECC-499C-B5B4-8D8EFDB4813D}"/>
    <dgm:cxn modelId="{8E4F3DA6-C715-450A-83B5-1EA3786FCD9A}" type="presOf" srcId="{88B5FFC3-F26A-479B-9433-2F74EC68CDB9}" destId="{6F26CBB2-CDF6-490F-8018-98FE5D673F20}" srcOrd="0" destOrd="3" presId="urn:microsoft.com/office/officeart/2005/8/layout/chevron1"/>
    <dgm:cxn modelId="{187690BF-8BD9-4EE3-BBC7-650D444F1A09}" type="presOf" srcId="{FDA4EA35-77F7-4E7C-A2C2-BA31F0157F31}" destId="{7BDE01F5-0400-4E88-AF75-895F5BBA423A}" srcOrd="0" destOrd="0" presId="urn:microsoft.com/office/officeart/2005/8/layout/chevron1"/>
    <dgm:cxn modelId="{87C71DC3-0953-4A67-976B-2D0AFC00C4F5}" srcId="{FDA4EA35-77F7-4E7C-A2C2-BA31F0157F31}" destId="{88B5FFC3-F26A-479B-9433-2F74EC68CDB9}" srcOrd="3" destOrd="0" parTransId="{1B01569E-1A4E-4AA7-9273-A53F1E288A9D}" sibTransId="{71ADE6D5-6751-44C3-8374-4B64876964A5}"/>
    <dgm:cxn modelId="{B3269DC8-5072-4D1C-AA1D-99A3FD8DF48E}" type="presOf" srcId="{A39F0234-A040-464F-BE4E-DA7A7AF5CDF9}" destId="{F14F1895-4D01-4FF9-AA39-372076FE817B}" srcOrd="0" destOrd="0" presId="urn:microsoft.com/office/officeart/2005/8/layout/chevron1"/>
    <dgm:cxn modelId="{E37CE5D4-A6AE-49E1-B8DD-C29EEF4F1C1E}" srcId="{FDA4EA35-77F7-4E7C-A2C2-BA31F0157F31}" destId="{A53F7C9B-B020-4520-9A4B-016B326B851C}" srcOrd="1" destOrd="0" parTransId="{59F7F982-731B-412B-8469-4E982BDE3690}" sibTransId="{EC9AF33B-4A1F-40CA-A2AD-03F37E33A89B}"/>
    <dgm:cxn modelId="{40FE6FD8-5741-4FE0-887E-E213835907CF}" srcId="{0662A82A-ED03-4976-A9BC-5A0442BD6B0E}" destId="{37B4E422-B8F0-4820-AB44-A1FD0BFF5E30}" srcOrd="1" destOrd="0" parTransId="{F27BFFED-205A-4760-A5D2-0537F2B89E35}" sibTransId="{652D9A2F-4AB1-4A60-8CBD-EDFDA3A90895}"/>
    <dgm:cxn modelId="{E7D3F1DC-F949-42E8-95E0-9E4D4FC6A89E}" type="presOf" srcId="{82363702-4B88-4060-9D96-8AAD46B7992A}" destId="{E3BE3CFA-09E8-4EFD-B6A7-B9DE8382E4C1}" srcOrd="0" destOrd="0" presId="urn:microsoft.com/office/officeart/2005/8/layout/chevron1"/>
    <dgm:cxn modelId="{11D065DE-611F-4881-9515-9A5925611F36}" type="presOf" srcId="{0662A82A-ED03-4976-A9BC-5A0442BD6B0E}" destId="{BB9966A9-BFA6-47FC-9AB5-4B76EB1D5FDC}" srcOrd="0" destOrd="0" presId="urn:microsoft.com/office/officeart/2005/8/layout/chevron1"/>
    <dgm:cxn modelId="{9A5FFBE3-55AE-4295-8EF9-1B94AB8003EB}" srcId="{6AA8F59D-F975-4594-B808-310B5F98BAC8}" destId="{0662A82A-ED03-4976-A9BC-5A0442BD6B0E}" srcOrd="3" destOrd="0" parTransId="{D374AF72-9484-489B-91CE-4B7C09512C1F}" sibTransId="{82B3B2BE-2090-460C-B36C-DFF6A46A0784}"/>
    <dgm:cxn modelId="{A8B90BE7-45A8-4420-951B-B9607C223C0E}" type="presOf" srcId="{6AA8F59D-F975-4594-B808-310B5F98BAC8}" destId="{806D2C49-C732-43A4-A3A0-323969A9F85F}" srcOrd="0" destOrd="0" presId="urn:microsoft.com/office/officeart/2005/8/layout/chevron1"/>
    <dgm:cxn modelId="{99AED2E9-3602-4C74-B7B2-6E51EB57285F}" srcId="{2046C254-258B-42F5-9918-AD7812B3A399}" destId="{A39F0234-A040-464F-BE4E-DA7A7AF5CDF9}" srcOrd="0" destOrd="0" parTransId="{815E877D-1DF4-4F0A-B4FB-445E19BE8DAF}" sibTransId="{FA75E3CA-A10B-4A57-B9D2-65CA4523E50A}"/>
    <dgm:cxn modelId="{BB10D6F7-A96F-4291-AECC-891139DDA498}" type="presOf" srcId="{2046C254-258B-42F5-9918-AD7812B3A399}" destId="{D3B03D4E-8E16-4033-B6F6-5355D9CF68F7}" srcOrd="0" destOrd="0" presId="urn:microsoft.com/office/officeart/2005/8/layout/chevron1"/>
    <dgm:cxn modelId="{D5F321FC-1AC5-4195-B1FF-341B283B30D6}" type="presOf" srcId="{FE423624-01C0-4EC4-91AD-3179FA5A0AD2}" destId="{BB3548D8-334B-446E-B1AE-CB4997D8B4A8}" srcOrd="0" destOrd="0" presId="urn:microsoft.com/office/officeart/2005/8/layout/chevron1"/>
    <dgm:cxn modelId="{346C1BE8-9F05-4C75-A048-925729EC2364}" type="presParOf" srcId="{806D2C49-C732-43A4-A3A0-323969A9F85F}" destId="{C2F98F6B-305C-49F4-B192-8930D7C66DEA}" srcOrd="0" destOrd="0" presId="urn:microsoft.com/office/officeart/2005/8/layout/chevron1"/>
    <dgm:cxn modelId="{12F5AC00-A25D-433A-8918-595DAC510B19}" type="presParOf" srcId="{C2F98F6B-305C-49F4-B192-8930D7C66DEA}" destId="{D3B03D4E-8E16-4033-B6F6-5355D9CF68F7}" srcOrd="0" destOrd="0" presId="urn:microsoft.com/office/officeart/2005/8/layout/chevron1"/>
    <dgm:cxn modelId="{573132A8-490E-4803-BEB3-6336AFAEE4CE}" type="presParOf" srcId="{C2F98F6B-305C-49F4-B192-8930D7C66DEA}" destId="{F14F1895-4D01-4FF9-AA39-372076FE817B}" srcOrd="1" destOrd="0" presId="urn:microsoft.com/office/officeart/2005/8/layout/chevron1"/>
    <dgm:cxn modelId="{77353564-BCFD-48F2-95E6-C85860CB8637}" type="presParOf" srcId="{806D2C49-C732-43A4-A3A0-323969A9F85F}" destId="{0933A982-7132-41DC-BC2A-01F147662D56}" srcOrd="1" destOrd="0" presId="urn:microsoft.com/office/officeart/2005/8/layout/chevron1"/>
    <dgm:cxn modelId="{3C8C0593-1696-4040-A560-75C89359C957}" type="presParOf" srcId="{806D2C49-C732-43A4-A3A0-323969A9F85F}" destId="{B21B307A-627E-42FE-A9A6-10E5C1DBDF0C}" srcOrd="2" destOrd="0" presId="urn:microsoft.com/office/officeart/2005/8/layout/chevron1"/>
    <dgm:cxn modelId="{1DBD354B-9A97-40DF-82B8-8834BF63A5BC}" type="presParOf" srcId="{B21B307A-627E-42FE-A9A6-10E5C1DBDF0C}" destId="{BB3548D8-334B-446E-B1AE-CB4997D8B4A8}" srcOrd="0" destOrd="0" presId="urn:microsoft.com/office/officeart/2005/8/layout/chevron1"/>
    <dgm:cxn modelId="{357687AE-8121-4DEB-A7DF-D2850E4FE948}" type="presParOf" srcId="{B21B307A-627E-42FE-A9A6-10E5C1DBDF0C}" destId="{067F9AAB-F353-462D-97BD-0062D3F22090}" srcOrd="1" destOrd="0" presId="urn:microsoft.com/office/officeart/2005/8/layout/chevron1"/>
    <dgm:cxn modelId="{87FD514D-045A-48DB-AC9F-25D28DBDEC58}" type="presParOf" srcId="{806D2C49-C732-43A4-A3A0-323969A9F85F}" destId="{C101BAEC-B70F-4344-AD9B-AB4D2FE3C2E4}" srcOrd="3" destOrd="0" presId="urn:microsoft.com/office/officeart/2005/8/layout/chevron1"/>
    <dgm:cxn modelId="{793C08EF-B4F1-4D36-8488-2C9CB41CF3B7}" type="presParOf" srcId="{806D2C49-C732-43A4-A3A0-323969A9F85F}" destId="{96A9D40B-58F2-4C24-A9FF-8D7E645B0F79}" srcOrd="4" destOrd="0" presId="urn:microsoft.com/office/officeart/2005/8/layout/chevron1"/>
    <dgm:cxn modelId="{F189D53A-D15F-4740-91F7-589D2F278012}" type="presParOf" srcId="{96A9D40B-58F2-4C24-A9FF-8D7E645B0F79}" destId="{7BDE01F5-0400-4E88-AF75-895F5BBA423A}" srcOrd="0" destOrd="0" presId="urn:microsoft.com/office/officeart/2005/8/layout/chevron1"/>
    <dgm:cxn modelId="{8C838BC1-797C-46A2-8EA0-5B6734C8CC3E}" type="presParOf" srcId="{96A9D40B-58F2-4C24-A9FF-8D7E645B0F79}" destId="{6F26CBB2-CDF6-490F-8018-98FE5D673F20}" srcOrd="1" destOrd="0" presId="urn:microsoft.com/office/officeart/2005/8/layout/chevron1"/>
    <dgm:cxn modelId="{3AD89294-EF30-4F3F-9B75-74D6F2A781CC}" type="presParOf" srcId="{806D2C49-C732-43A4-A3A0-323969A9F85F}" destId="{6C05CA5A-CA7C-41D6-8798-F5817D1CC567}" srcOrd="5" destOrd="0" presId="urn:microsoft.com/office/officeart/2005/8/layout/chevron1"/>
    <dgm:cxn modelId="{7FEE2F1B-F1A9-4E7A-9CA8-D555FEF32E89}" type="presParOf" srcId="{806D2C49-C732-43A4-A3A0-323969A9F85F}" destId="{11F43E25-B0CB-44FA-8243-279FBA21140A}" srcOrd="6" destOrd="0" presId="urn:microsoft.com/office/officeart/2005/8/layout/chevron1"/>
    <dgm:cxn modelId="{0D089A04-C87F-42EB-AD28-123DB1618B33}" type="presParOf" srcId="{11F43E25-B0CB-44FA-8243-279FBA21140A}" destId="{BB9966A9-BFA6-47FC-9AB5-4B76EB1D5FDC}" srcOrd="0" destOrd="0" presId="urn:microsoft.com/office/officeart/2005/8/layout/chevron1"/>
    <dgm:cxn modelId="{D43091B1-E065-4F21-B953-0DF8C5FFAE53}" type="presParOf" srcId="{11F43E25-B0CB-44FA-8243-279FBA21140A}" destId="{E3BE3CFA-09E8-4EFD-B6A7-B9DE8382E4C1}" srcOrd="1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8F59D-F975-4594-B808-310B5F98BAC8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2046C254-258B-42F5-9918-AD7812B3A399}">
      <dgm:prSet phldrT="[Tekst]"/>
      <dgm:spPr>
        <a:solidFill>
          <a:srgbClr val="244A2B"/>
        </a:solidFill>
      </dgm:spPr>
      <dgm:t>
        <a:bodyPr/>
        <a:lstStyle/>
        <a:p>
          <a:r>
            <a:rPr lang="nb-NO" dirty="0"/>
            <a:t>Analyse (nåsituasjon)</a:t>
          </a:r>
        </a:p>
      </dgm:t>
    </dgm:pt>
    <dgm:pt modelId="{3ABD2B00-AEC0-42E2-A8E4-719E86D826D0}" type="parTrans" cxnId="{6FD30438-E7D4-417A-87F5-1DAACE538D1B}">
      <dgm:prSet/>
      <dgm:spPr/>
      <dgm:t>
        <a:bodyPr/>
        <a:lstStyle/>
        <a:p>
          <a:endParaRPr lang="nb-NO"/>
        </a:p>
      </dgm:t>
    </dgm:pt>
    <dgm:pt modelId="{AE1DB088-1404-4568-9B24-BE8037DA6422}" type="sibTrans" cxnId="{6FD30438-E7D4-417A-87F5-1DAACE538D1B}">
      <dgm:prSet/>
      <dgm:spPr/>
      <dgm:t>
        <a:bodyPr/>
        <a:lstStyle/>
        <a:p>
          <a:endParaRPr lang="nb-NO"/>
        </a:p>
      </dgm:t>
    </dgm:pt>
    <dgm:pt modelId="{FE423624-01C0-4EC4-91AD-3179FA5A0AD2}">
      <dgm:prSet phldrT="[Tekst]"/>
      <dgm:spPr>
        <a:solidFill>
          <a:srgbClr val="3E9CA1"/>
        </a:solidFill>
      </dgm:spPr>
      <dgm:t>
        <a:bodyPr/>
        <a:lstStyle/>
        <a:p>
          <a:r>
            <a:rPr lang="nb-NO" dirty="0"/>
            <a:t>Mulighetsrom</a:t>
          </a:r>
        </a:p>
        <a:p>
          <a:r>
            <a:rPr lang="nb-NO" dirty="0"/>
            <a:t>(fremtidsbilde)</a:t>
          </a:r>
        </a:p>
      </dgm:t>
    </dgm:pt>
    <dgm:pt modelId="{78CCEB9F-BE07-421C-823A-A89A4ABC20AD}" type="parTrans" cxnId="{B359136C-BC82-4084-9764-286F80633625}">
      <dgm:prSet/>
      <dgm:spPr/>
      <dgm:t>
        <a:bodyPr/>
        <a:lstStyle/>
        <a:p>
          <a:endParaRPr lang="nb-NO"/>
        </a:p>
      </dgm:t>
    </dgm:pt>
    <dgm:pt modelId="{A6CA0BDA-2733-4B60-897D-EC2A0CC24D34}" type="sibTrans" cxnId="{B359136C-BC82-4084-9764-286F80633625}">
      <dgm:prSet/>
      <dgm:spPr/>
      <dgm:t>
        <a:bodyPr/>
        <a:lstStyle/>
        <a:p>
          <a:endParaRPr lang="nb-NO"/>
        </a:p>
      </dgm:t>
    </dgm:pt>
    <dgm:pt modelId="{FDA4EA35-77F7-4E7C-A2C2-BA31F0157F31}">
      <dgm:prSet phldrT="[Tekst]"/>
      <dgm:spPr>
        <a:solidFill>
          <a:srgbClr val="2493D1"/>
        </a:solidFill>
      </dgm:spPr>
      <dgm:t>
        <a:bodyPr/>
        <a:lstStyle/>
        <a:p>
          <a:r>
            <a:rPr lang="nb-NO" dirty="0"/>
            <a:t>Retningsvalg</a:t>
          </a:r>
        </a:p>
        <a:p>
          <a:r>
            <a:rPr lang="nb-NO" dirty="0"/>
            <a:t>(strategi)</a:t>
          </a:r>
        </a:p>
      </dgm:t>
    </dgm:pt>
    <dgm:pt modelId="{66EC37EC-57D8-45F7-8E73-9AEFBB9F597B}" type="parTrans" cxnId="{BDBEB538-6025-4DBA-9307-EE6477EA46B1}">
      <dgm:prSet/>
      <dgm:spPr/>
      <dgm:t>
        <a:bodyPr/>
        <a:lstStyle/>
        <a:p>
          <a:endParaRPr lang="nb-NO"/>
        </a:p>
      </dgm:t>
    </dgm:pt>
    <dgm:pt modelId="{53655D97-1279-4748-BD13-8C60CD7BAC4F}" type="sibTrans" cxnId="{BDBEB538-6025-4DBA-9307-EE6477EA46B1}">
      <dgm:prSet/>
      <dgm:spPr/>
      <dgm:t>
        <a:bodyPr/>
        <a:lstStyle/>
        <a:p>
          <a:endParaRPr lang="nb-NO"/>
        </a:p>
      </dgm:t>
    </dgm:pt>
    <dgm:pt modelId="{A39F0234-A040-464F-BE4E-DA7A7AF5CDF9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Kunnskapsgrunnlag</a:t>
          </a:r>
        </a:p>
      </dgm:t>
    </dgm:pt>
    <dgm:pt modelId="{815E877D-1DF4-4F0A-B4FB-445E19BE8DAF}" type="parTrans" cxnId="{99AED2E9-3602-4C74-B7B2-6E51EB57285F}">
      <dgm:prSet/>
      <dgm:spPr/>
      <dgm:t>
        <a:bodyPr/>
        <a:lstStyle/>
        <a:p>
          <a:endParaRPr lang="nb-NO"/>
        </a:p>
      </dgm:t>
    </dgm:pt>
    <dgm:pt modelId="{FA75E3CA-A10B-4A57-B9D2-65CA4523E50A}" type="sibTrans" cxnId="{99AED2E9-3602-4C74-B7B2-6E51EB57285F}">
      <dgm:prSet/>
      <dgm:spPr/>
      <dgm:t>
        <a:bodyPr/>
        <a:lstStyle/>
        <a:p>
          <a:endParaRPr lang="nb-NO"/>
        </a:p>
      </dgm:t>
    </dgm:pt>
    <dgm:pt modelId="{0F514119-A594-40B6-8567-3F55A78AFA6B}">
      <dgm:prSet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Medvirkningsprosess</a:t>
          </a:r>
        </a:p>
      </dgm:t>
    </dgm:pt>
    <dgm:pt modelId="{AD553F37-82BF-41A9-984D-0404DE281D47}" type="parTrans" cxnId="{E49B1610-5A98-4758-A77D-4EAF4CAEFAE6}">
      <dgm:prSet/>
      <dgm:spPr/>
      <dgm:t>
        <a:bodyPr/>
        <a:lstStyle/>
        <a:p>
          <a:endParaRPr lang="nb-NO"/>
        </a:p>
      </dgm:t>
    </dgm:pt>
    <dgm:pt modelId="{AE4C30A7-4B17-43DD-99F8-CAEB44DAA2BD}" type="sibTrans" cxnId="{E49B1610-5A98-4758-A77D-4EAF4CAEFAE6}">
      <dgm:prSet/>
      <dgm:spPr/>
      <dgm:t>
        <a:bodyPr/>
        <a:lstStyle/>
        <a:p>
          <a:endParaRPr lang="nb-NO"/>
        </a:p>
      </dgm:t>
    </dgm:pt>
    <dgm:pt modelId="{564AB129-9423-496B-B163-55861FCC869B}">
      <dgm:prSet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Tilgjengelige analyser</a:t>
          </a:r>
        </a:p>
      </dgm:t>
    </dgm:pt>
    <dgm:pt modelId="{D9ACEE9F-478E-4E1D-8F56-19D2C87F3DBC}" type="parTrans" cxnId="{52A5C412-377E-4D47-869F-B6FF62DD0B4B}">
      <dgm:prSet/>
      <dgm:spPr/>
      <dgm:t>
        <a:bodyPr/>
        <a:lstStyle/>
        <a:p>
          <a:endParaRPr lang="nb-NO"/>
        </a:p>
      </dgm:t>
    </dgm:pt>
    <dgm:pt modelId="{F9C82767-5A40-4941-8779-DEA7937876E9}" type="sibTrans" cxnId="{52A5C412-377E-4D47-869F-B6FF62DD0B4B}">
      <dgm:prSet/>
      <dgm:spPr/>
      <dgm:t>
        <a:bodyPr/>
        <a:lstStyle/>
        <a:p>
          <a:endParaRPr lang="nb-NO"/>
        </a:p>
      </dgm:t>
    </dgm:pt>
    <dgm:pt modelId="{88B5FFC3-F26A-479B-9433-2F74EC68CDB9}">
      <dgm:prSet phldrT="[Tekst]"/>
      <dgm:spPr/>
      <dgm:t>
        <a:bodyPr/>
        <a:lstStyle/>
        <a:p>
          <a:r>
            <a:rPr lang="nb-NO" dirty="0"/>
            <a:t>Forankring</a:t>
          </a:r>
        </a:p>
      </dgm:t>
    </dgm:pt>
    <dgm:pt modelId="{1B01569E-1A4E-4AA7-9273-A53F1E288A9D}" type="parTrans" cxnId="{87C71DC3-0953-4A67-976B-2D0AFC00C4F5}">
      <dgm:prSet/>
      <dgm:spPr/>
      <dgm:t>
        <a:bodyPr/>
        <a:lstStyle/>
        <a:p>
          <a:endParaRPr lang="nb-NO"/>
        </a:p>
      </dgm:t>
    </dgm:pt>
    <dgm:pt modelId="{71ADE6D5-6751-44C3-8374-4B64876964A5}" type="sibTrans" cxnId="{87C71DC3-0953-4A67-976B-2D0AFC00C4F5}">
      <dgm:prSet/>
      <dgm:spPr/>
      <dgm:t>
        <a:bodyPr/>
        <a:lstStyle/>
        <a:p>
          <a:endParaRPr lang="nb-NO"/>
        </a:p>
      </dgm:t>
    </dgm:pt>
    <dgm:pt modelId="{97548555-1BA1-4EF7-B0D2-78261FD47F62}">
      <dgm:prSet phldrT="[Tekst]"/>
      <dgm:spPr/>
      <dgm:t>
        <a:bodyPr/>
        <a:lstStyle/>
        <a:p>
          <a:r>
            <a:rPr lang="nb-NO" dirty="0">
              <a:solidFill>
                <a:schemeClr val="tx1"/>
              </a:solidFill>
            </a:rPr>
            <a:t>Bearbeiding</a:t>
          </a:r>
        </a:p>
      </dgm:t>
    </dgm:pt>
    <dgm:pt modelId="{3FA7F994-5314-436D-922A-607C13C9148D}" type="parTrans" cxnId="{7E6AF7A5-0870-48A5-A3A9-FE1A00CCADE4}">
      <dgm:prSet/>
      <dgm:spPr/>
      <dgm:t>
        <a:bodyPr/>
        <a:lstStyle/>
        <a:p>
          <a:endParaRPr lang="nb-NO"/>
        </a:p>
      </dgm:t>
    </dgm:pt>
    <dgm:pt modelId="{BC730F71-5ECC-499C-B5B4-8D8EFDB4813D}" type="sibTrans" cxnId="{7E6AF7A5-0870-48A5-A3A9-FE1A00CCADE4}">
      <dgm:prSet/>
      <dgm:spPr/>
      <dgm:t>
        <a:bodyPr/>
        <a:lstStyle/>
        <a:p>
          <a:endParaRPr lang="nb-NO"/>
        </a:p>
      </dgm:t>
    </dgm:pt>
    <dgm:pt modelId="{A53F7C9B-B020-4520-9A4B-016B326B851C}">
      <dgm:prSet phldrT="[Tekst]"/>
      <dgm:spPr/>
      <dgm:t>
        <a:bodyPr/>
        <a:lstStyle/>
        <a:p>
          <a:r>
            <a:rPr lang="nb-NO" dirty="0"/>
            <a:t>Formulering av strategi</a:t>
          </a:r>
        </a:p>
      </dgm:t>
    </dgm:pt>
    <dgm:pt modelId="{59F7F982-731B-412B-8469-4E982BDE3690}" type="parTrans" cxnId="{E37CE5D4-A6AE-49E1-B8DD-C29EEF4F1C1E}">
      <dgm:prSet/>
      <dgm:spPr/>
      <dgm:t>
        <a:bodyPr/>
        <a:lstStyle/>
        <a:p>
          <a:endParaRPr lang="nb-NO"/>
        </a:p>
      </dgm:t>
    </dgm:pt>
    <dgm:pt modelId="{EC9AF33B-4A1F-40CA-A2AD-03F37E33A89B}" type="sibTrans" cxnId="{E37CE5D4-A6AE-49E1-B8DD-C29EEF4F1C1E}">
      <dgm:prSet/>
      <dgm:spPr/>
      <dgm:t>
        <a:bodyPr/>
        <a:lstStyle/>
        <a:p>
          <a:endParaRPr lang="nb-NO"/>
        </a:p>
      </dgm:t>
    </dgm:pt>
    <dgm:pt modelId="{294647C7-7509-4E00-861F-E3EB758F5ADA}">
      <dgm:prSet phldrT="[Tekst]"/>
      <dgm:spPr/>
      <dgm:t>
        <a:bodyPr/>
        <a:lstStyle/>
        <a:p>
          <a:r>
            <a:rPr lang="nb-NO" dirty="0"/>
            <a:t>Beslutning om veivalg</a:t>
          </a:r>
        </a:p>
      </dgm:t>
    </dgm:pt>
    <dgm:pt modelId="{3B5943FA-69AD-42B8-AD74-AFCCCACA654B}" type="parTrans" cxnId="{FF12909E-4AAD-4B13-A3D8-3E790CD49F94}">
      <dgm:prSet/>
      <dgm:spPr/>
      <dgm:t>
        <a:bodyPr/>
        <a:lstStyle/>
        <a:p>
          <a:endParaRPr lang="nb-NO"/>
        </a:p>
      </dgm:t>
    </dgm:pt>
    <dgm:pt modelId="{7142341E-ACDA-4D62-8CEF-56CACFC45BCF}" type="sibTrans" cxnId="{FF12909E-4AAD-4B13-A3D8-3E790CD49F94}">
      <dgm:prSet/>
      <dgm:spPr/>
      <dgm:t>
        <a:bodyPr/>
        <a:lstStyle/>
        <a:p>
          <a:endParaRPr lang="nb-NO"/>
        </a:p>
      </dgm:t>
    </dgm:pt>
    <dgm:pt modelId="{0662A82A-ED03-4976-A9BC-5A0442BD6B0E}">
      <dgm:prSet phldrT="[Tekst]"/>
      <dgm:spPr>
        <a:solidFill>
          <a:srgbClr val="DEDFDE"/>
        </a:solidFill>
      </dgm:spPr>
      <dgm:t>
        <a:bodyPr/>
        <a:lstStyle/>
        <a:p>
          <a:r>
            <a:rPr lang="nb-NO" dirty="0"/>
            <a:t>Gjennomføring</a:t>
          </a:r>
        </a:p>
        <a:p>
          <a:r>
            <a:rPr lang="nb-NO" dirty="0"/>
            <a:t>(handlingsvalg)</a:t>
          </a:r>
        </a:p>
      </dgm:t>
    </dgm:pt>
    <dgm:pt modelId="{D374AF72-9484-489B-91CE-4B7C09512C1F}" type="parTrans" cxnId="{9A5FFBE3-55AE-4295-8EF9-1B94AB8003EB}">
      <dgm:prSet/>
      <dgm:spPr/>
      <dgm:t>
        <a:bodyPr/>
        <a:lstStyle/>
        <a:p>
          <a:endParaRPr lang="nb-NO"/>
        </a:p>
      </dgm:t>
    </dgm:pt>
    <dgm:pt modelId="{82B3B2BE-2090-460C-B36C-DFF6A46A0784}" type="sibTrans" cxnId="{9A5FFBE3-55AE-4295-8EF9-1B94AB8003EB}">
      <dgm:prSet/>
      <dgm:spPr/>
      <dgm:t>
        <a:bodyPr/>
        <a:lstStyle/>
        <a:p>
          <a:endParaRPr lang="nb-NO"/>
        </a:p>
      </dgm:t>
    </dgm:pt>
    <dgm:pt modelId="{82363702-4B88-4060-9D96-8AAD46B7992A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Handlingsplaner</a:t>
          </a:r>
        </a:p>
      </dgm:t>
    </dgm:pt>
    <dgm:pt modelId="{D4B14AD9-C857-4605-9C3D-74CDD596B722}" type="parTrans" cxnId="{9F076201-A49B-4009-BDAB-B30509CAA4B1}">
      <dgm:prSet/>
      <dgm:spPr/>
      <dgm:t>
        <a:bodyPr/>
        <a:lstStyle/>
        <a:p>
          <a:endParaRPr lang="nb-NO"/>
        </a:p>
      </dgm:t>
    </dgm:pt>
    <dgm:pt modelId="{0A889D93-C936-48B3-952B-D0E5DB5C935B}" type="sibTrans" cxnId="{9F076201-A49B-4009-BDAB-B30509CAA4B1}">
      <dgm:prSet/>
      <dgm:spPr/>
      <dgm:t>
        <a:bodyPr/>
        <a:lstStyle/>
        <a:p>
          <a:endParaRPr lang="nb-NO"/>
        </a:p>
      </dgm:t>
    </dgm:pt>
    <dgm:pt modelId="{37B4E422-B8F0-4820-AB44-A1FD0BFF5E30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Organisering</a:t>
          </a:r>
        </a:p>
      </dgm:t>
    </dgm:pt>
    <dgm:pt modelId="{F27BFFED-205A-4760-A5D2-0537F2B89E35}" type="parTrans" cxnId="{40FE6FD8-5741-4FE0-887E-E213835907CF}">
      <dgm:prSet/>
      <dgm:spPr/>
      <dgm:t>
        <a:bodyPr/>
        <a:lstStyle/>
        <a:p>
          <a:endParaRPr lang="nb-NO"/>
        </a:p>
      </dgm:t>
    </dgm:pt>
    <dgm:pt modelId="{652D9A2F-4AB1-4A60-8CBD-EDFDA3A90895}" type="sibTrans" cxnId="{40FE6FD8-5741-4FE0-887E-E213835907CF}">
      <dgm:prSet/>
      <dgm:spPr/>
      <dgm:t>
        <a:bodyPr/>
        <a:lstStyle/>
        <a:p>
          <a:endParaRPr lang="nb-NO"/>
        </a:p>
      </dgm:t>
    </dgm:pt>
    <dgm:pt modelId="{806D2C49-C732-43A4-A3A0-323969A9F85F}" type="pres">
      <dgm:prSet presAssocID="{6AA8F59D-F975-4594-B808-310B5F98BAC8}" presName="Name0" presStyleCnt="0">
        <dgm:presLayoutVars>
          <dgm:dir/>
          <dgm:animLvl val="lvl"/>
          <dgm:resizeHandles val="exact"/>
        </dgm:presLayoutVars>
      </dgm:prSet>
      <dgm:spPr/>
    </dgm:pt>
    <dgm:pt modelId="{C2F98F6B-305C-49F4-B192-8930D7C66DEA}" type="pres">
      <dgm:prSet presAssocID="{2046C254-258B-42F5-9918-AD7812B3A399}" presName="composite" presStyleCnt="0"/>
      <dgm:spPr/>
    </dgm:pt>
    <dgm:pt modelId="{D3B03D4E-8E16-4033-B6F6-5355D9CF68F7}" type="pres">
      <dgm:prSet presAssocID="{2046C254-258B-42F5-9918-AD7812B3A39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4F1895-4D01-4FF9-AA39-372076FE817B}" type="pres">
      <dgm:prSet presAssocID="{2046C254-258B-42F5-9918-AD7812B3A399}" presName="desTx" presStyleLbl="revTx" presStyleIdx="0" presStyleCnt="4">
        <dgm:presLayoutVars>
          <dgm:bulletEnabled val="1"/>
        </dgm:presLayoutVars>
      </dgm:prSet>
      <dgm:spPr/>
    </dgm:pt>
    <dgm:pt modelId="{0933A982-7132-41DC-BC2A-01F147662D56}" type="pres">
      <dgm:prSet presAssocID="{AE1DB088-1404-4568-9B24-BE8037DA6422}" presName="space" presStyleCnt="0"/>
      <dgm:spPr/>
    </dgm:pt>
    <dgm:pt modelId="{B21B307A-627E-42FE-A9A6-10E5C1DBDF0C}" type="pres">
      <dgm:prSet presAssocID="{FE423624-01C0-4EC4-91AD-3179FA5A0AD2}" presName="composite" presStyleCnt="0"/>
      <dgm:spPr/>
    </dgm:pt>
    <dgm:pt modelId="{BB3548D8-334B-446E-B1AE-CB4997D8B4A8}" type="pres">
      <dgm:prSet presAssocID="{FE423624-01C0-4EC4-91AD-3179FA5A0AD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7F9AAB-F353-462D-97BD-0062D3F22090}" type="pres">
      <dgm:prSet presAssocID="{FE423624-01C0-4EC4-91AD-3179FA5A0AD2}" presName="desTx" presStyleLbl="revTx" presStyleIdx="1" presStyleCnt="4">
        <dgm:presLayoutVars>
          <dgm:bulletEnabled val="1"/>
        </dgm:presLayoutVars>
      </dgm:prSet>
      <dgm:spPr/>
    </dgm:pt>
    <dgm:pt modelId="{C101BAEC-B70F-4344-AD9B-AB4D2FE3C2E4}" type="pres">
      <dgm:prSet presAssocID="{A6CA0BDA-2733-4B60-897D-EC2A0CC24D34}" presName="space" presStyleCnt="0"/>
      <dgm:spPr/>
    </dgm:pt>
    <dgm:pt modelId="{96A9D40B-58F2-4C24-A9FF-8D7E645B0F79}" type="pres">
      <dgm:prSet presAssocID="{FDA4EA35-77F7-4E7C-A2C2-BA31F0157F31}" presName="composite" presStyleCnt="0"/>
      <dgm:spPr/>
    </dgm:pt>
    <dgm:pt modelId="{7BDE01F5-0400-4E88-AF75-895F5BBA423A}" type="pres">
      <dgm:prSet presAssocID="{FDA4EA35-77F7-4E7C-A2C2-BA31F0157F3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26CBB2-CDF6-490F-8018-98FE5D673F20}" type="pres">
      <dgm:prSet presAssocID="{FDA4EA35-77F7-4E7C-A2C2-BA31F0157F31}" presName="desTx" presStyleLbl="revTx" presStyleIdx="2" presStyleCnt="4">
        <dgm:presLayoutVars>
          <dgm:bulletEnabled val="1"/>
        </dgm:presLayoutVars>
      </dgm:prSet>
      <dgm:spPr/>
    </dgm:pt>
    <dgm:pt modelId="{6C05CA5A-CA7C-41D6-8798-F5817D1CC567}" type="pres">
      <dgm:prSet presAssocID="{53655D97-1279-4748-BD13-8C60CD7BAC4F}" presName="space" presStyleCnt="0"/>
      <dgm:spPr/>
    </dgm:pt>
    <dgm:pt modelId="{11F43E25-B0CB-44FA-8243-279FBA21140A}" type="pres">
      <dgm:prSet presAssocID="{0662A82A-ED03-4976-A9BC-5A0442BD6B0E}" presName="composite" presStyleCnt="0"/>
      <dgm:spPr/>
    </dgm:pt>
    <dgm:pt modelId="{BB9966A9-BFA6-47FC-9AB5-4B76EB1D5FDC}" type="pres">
      <dgm:prSet presAssocID="{0662A82A-ED03-4976-A9BC-5A0442BD6B0E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BE3CFA-09E8-4EFD-B6A7-B9DE8382E4C1}" type="pres">
      <dgm:prSet presAssocID="{0662A82A-ED03-4976-A9BC-5A0442BD6B0E}" presName="desTx" presStyleLbl="revTx" presStyleIdx="3" presStyleCnt="4">
        <dgm:presLayoutVars>
          <dgm:bulletEnabled val="1"/>
        </dgm:presLayoutVars>
      </dgm:prSet>
      <dgm:spPr/>
    </dgm:pt>
  </dgm:ptLst>
  <dgm:cxnLst>
    <dgm:cxn modelId="{9F076201-A49B-4009-BDAB-B30509CAA4B1}" srcId="{0662A82A-ED03-4976-A9BC-5A0442BD6B0E}" destId="{82363702-4B88-4060-9D96-8AAD46B7992A}" srcOrd="0" destOrd="0" parTransId="{D4B14AD9-C857-4605-9C3D-74CDD596B722}" sibTransId="{0A889D93-C936-48B3-952B-D0E5DB5C935B}"/>
    <dgm:cxn modelId="{E49B1610-5A98-4758-A77D-4EAF4CAEFAE6}" srcId="{FE423624-01C0-4EC4-91AD-3179FA5A0AD2}" destId="{0F514119-A594-40B6-8567-3F55A78AFA6B}" srcOrd="0" destOrd="0" parTransId="{AD553F37-82BF-41A9-984D-0404DE281D47}" sibTransId="{AE4C30A7-4B17-43DD-99F8-CAEB44DAA2BD}"/>
    <dgm:cxn modelId="{52A5C412-377E-4D47-869F-B6FF62DD0B4B}" srcId="{FE423624-01C0-4EC4-91AD-3179FA5A0AD2}" destId="{564AB129-9423-496B-B163-55861FCC869B}" srcOrd="1" destOrd="0" parTransId="{D9ACEE9F-478E-4E1D-8F56-19D2C87F3DBC}" sibTransId="{F9C82767-5A40-4941-8779-DEA7937876E9}"/>
    <dgm:cxn modelId="{E6F0472A-6253-4BDE-90EA-0683C84E25FE}" type="presOf" srcId="{0F514119-A594-40B6-8567-3F55A78AFA6B}" destId="{067F9AAB-F353-462D-97BD-0062D3F22090}" srcOrd="0" destOrd="0" presId="urn:microsoft.com/office/officeart/2005/8/layout/chevron1"/>
    <dgm:cxn modelId="{6FD30438-E7D4-417A-87F5-1DAACE538D1B}" srcId="{6AA8F59D-F975-4594-B808-310B5F98BAC8}" destId="{2046C254-258B-42F5-9918-AD7812B3A399}" srcOrd="0" destOrd="0" parTransId="{3ABD2B00-AEC0-42E2-A8E4-719E86D826D0}" sibTransId="{AE1DB088-1404-4568-9B24-BE8037DA6422}"/>
    <dgm:cxn modelId="{BDBEB538-6025-4DBA-9307-EE6477EA46B1}" srcId="{6AA8F59D-F975-4594-B808-310B5F98BAC8}" destId="{FDA4EA35-77F7-4E7C-A2C2-BA31F0157F31}" srcOrd="2" destOrd="0" parTransId="{66EC37EC-57D8-45F7-8E73-9AEFBB9F597B}" sibTransId="{53655D97-1279-4748-BD13-8C60CD7BAC4F}"/>
    <dgm:cxn modelId="{9191003F-7CCB-478F-98A8-D660D0765361}" type="presOf" srcId="{37B4E422-B8F0-4820-AB44-A1FD0BFF5E30}" destId="{E3BE3CFA-09E8-4EFD-B6A7-B9DE8382E4C1}" srcOrd="0" destOrd="1" presId="urn:microsoft.com/office/officeart/2005/8/layout/chevron1"/>
    <dgm:cxn modelId="{FFD08860-2CC2-451B-890D-875A5F58B45A}" type="presOf" srcId="{97548555-1BA1-4EF7-B0D2-78261FD47F62}" destId="{6F26CBB2-CDF6-490F-8018-98FE5D673F20}" srcOrd="0" destOrd="0" presId="urn:microsoft.com/office/officeart/2005/8/layout/chevron1"/>
    <dgm:cxn modelId="{9DE94941-E2E2-4318-B984-36F66E7EC7F5}" type="presOf" srcId="{294647C7-7509-4E00-861F-E3EB758F5ADA}" destId="{6F26CBB2-CDF6-490F-8018-98FE5D673F20}" srcOrd="0" destOrd="2" presId="urn:microsoft.com/office/officeart/2005/8/layout/chevron1"/>
    <dgm:cxn modelId="{B359136C-BC82-4084-9764-286F80633625}" srcId="{6AA8F59D-F975-4594-B808-310B5F98BAC8}" destId="{FE423624-01C0-4EC4-91AD-3179FA5A0AD2}" srcOrd="1" destOrd="0" parTransId="{78CCEB9F-BE07-421C-823A-A89A4ABC20AD}" sibTransId="{A6CA0BDA-2733-4B60-897D-EC2A0CC24D34}"/>
    <dgm:cxn modelId="{26FB1756-652A-4886-895A-EA3847164543}" type="presOf" srcId="{564AB129-9423-496B-B163-55861FCC869B}" destId="{067F9AAB-F353-462D-97BD-0062D3F22090}" srcOrd="0" destOrd="1" presId="urn:microsoft.com/office/officeart/2005/8/layout/chevron1"/>
    <dgm:cxn modelId="{076B5E9B-4919-404A-89DE-3CE26EB787CC}" type="presOf" srcId="{A53F7C9B-B020-4520-9A4B-016B326B851C}" destId="{6F26CBB2-CDF6-490F-8018-98FE5D673F20}" srcOrd="0" destOrd="1" presId="urn:microsoft.com/office/officeart/2005/8/layout/chevron1"/>
    <dgm:cxn modelId="{FF12909E-4AAD-4B13-A3D8-3E790CD49F94}" srcId="{FDA4EA35-77F7-4E7C-A2C2-BA31F0157F31}" destId="{294647C7-7509-4E00-861F-E3EB758F5ADA}" srcOrd="2" destOrd="0" parTransId="{3B5943FA-69AD-42B8-AD74-AFCCCACA654B}" sibTransId="{7142341E-ACDA-4D62-8CEF-56CACFC45BCF}"/>
    <dgm:cxn modelId="{7E6AF7A5-0870-48A5-A3A9-FE1A00CCADE4}" srcId="{FDA4EA35-77F7-4E7C-A2C2-BA31F0157F31}" destId="{97548555-1BA1-4EF7-B0D2-78261FD47F62}" srcOrd="0" destOrd="0" parTransId="{3FA7F994-5314-436D-922A-607C13C9148D}" sibTransId="{BC730F71-5ECC-499C-B5B4-8D8EFDB4813D}"/>
    <dgm:cxn modelId="{8E4F3DA6-C715-450A-83B5-1EA3786FCD9A}" type="presOf" srcId="{88B5FFC3-F26A-479B-9433-2F74EC68CDB9}" destId="{6F26CBB2-CDF6-490F-8018-98FE5D673F20}" srcOrd="0" destOrd="3" presId="urn:microsoft.com/office/officeart/2005/8/layout/chevron1"/>
    <dgm:cxn modelId="{187690BF-8BD9-4EE3-BBC7-650D444F1A09}" type="presOf" srcId="{FDA4EA35-77F7-4E7C-A2C2-BA31F0157F31}" destId="{7BDE01F5-0400-4E88-AF75-895F5BBA423A}" srcOrd="0" destOrd="0" presId="urn:microsoft.com/office/officeart/2005/8/layout/chevron1"/>
    <dgm:cxn modelId="{87C71DC3-0953-4A67-976B-2D0AFC00C4F5}" srcId="{FDA4EA35-77F7-4E7C-A2C2-BA31F0157F31}" destId="{88B5FFC3-F26A-479B-9433-2F74EC68CDB9}" srcOrd="3" destOrd="0" parTransId="{1B01569E-1A4E-4AA7-9273-A53F1E288A9D}" sibTransId="{71ADE6D5-6751-44C3-8374-4B64876964A5}"/>
    <dgm:cxn modelId="{B3269DC8-5072-4D1C-AA1D-99A3FD8DF48E}" type="presOf" srcId="{A39F0234-A040-464F-BE4E-DA7A7AF5CDF9}" destId="{F14F1895-4D01-4FF9-AA39-372076FE817B}" srcOrd="0" destOrd="0" presId="urn:microsoft.com/office/officeart/2005/8/layout/chevron1"/>
    <dgm:cxn modelId="{E37CE5D4-A6AE-49E1-B8DD-C29EEF4F1C1E}" srcId="{FDA4EA35-77F7-4E7C-A2C2-BA31F0157F31}" destId="{A53F7C9B-B020-4520-9A4B-016B326B851C}" srcOrd="1" destOrd="0" parTransId="{59F7F982-731B-412B-8469-4E982BDE3690}" sibTransId="{EC9AF33B-4A1F-40CA-A2AD-03F37E33A89B}"/>
    <dgm:cxn modelId="{40FE6FD8-5741-4FE0-887E-E213835907CF}" srcId="{0662A82A-ED03-4976-A9BC-5A0442BD6B0E}" destId="{37B4E422-B8F0-4820-AB44-A1FD0BFF5E30}" srcOrd="1" destOrd="0" parTransId="{F27BFFED-205A-4760-A5D2-0537F2B89E35}" sibTransId="{652D9A2F-4AB1-4A60-8CBD-EDFDA3A90895}"/>
    <dgm:cxn modelId="{E7D3F1DC-F949-42E8-95E0-9E4D4FC6A89E}" type="presOf" srcId="{82363702-4B88-4060-9D96-8AAD46B7992A}" destId="{E3BE3CFA-09E8-4EFD-B6A7-B9DE8382E4C1}" srcOrd="0" destOrd="0" presId="urn:microsoft.com/office/officeart/2005/8/layout/chevron1"/>
    <dgm:cxn modelId="{11D065DE-611F-4881-9515-9A5925611F36}" type="presOf" srcId="{0662A82A-ED03-4976-A9BC-5A0442BD6B0E}" destId="{BB9966A9-BFA6-47FC-9AB5-4B76EB1D5FDC}" srcOrd="0" destOrd="0" presId="urn:microsoft.com/office/officeart/2005/8/layout/chevron1"/>
    <dgm:cxn modelId="{9A5FFBE3-55AE-4295-8EF9-1B94AB8003EB}" srcId="{6AA8F59D-F975-4594-B808-310B5F98BAC8}" destId="{0662A82A-ED03-4976-A9BC-5A0442BD6B0E}" srcOrd="3" destOrd="0" parTransId="{D374AF72-9484-489B-91CE-4B7C09512C1F}" sibTransId="{82B3B2BE-2090-460C-B36C-DFF6A46A0784}"/>
    <dgm:cxn modelId="{A8B90BE7-45A8-4420-951B-B9607C223C0E}" type="presOf" srcId="{6AA8F59D-F975-4594-B808-310B5F98BAC8}" destId="{806D2C49-C732-43A4-A3A0-323969A9F85F}" srcOrd="0" destOrd="0" presId="urn:microsoft.com/office/officeart/2005/8/layout/chevron1"/>
    <dgm:cxn modelId="{99AED2E9-3602-4C74-B7B2-6E51EB57285F}" srcId="{2046C254-258B-42F5-9918-AD7812B3A399}" destId="{A39F0234-A040-464F-BE4E-DA7A7AF5CDF9}" srcOrd="0" destOrd="0" parTransId="{815E877D-1DF4-4F0A-B4FB-445E19BE8DAF}" sibTransId="{FA75E3CA-A10B-4A57-B9D2-65CA4523E50A}"/>
    <dgm:cxn modelId="{BB10D6F7-A96F-4291-AECC-891139DDA498}" type="presOf" srcId="{2046C254-258B-42F5-9918-AD7812B3A399}" destId="{D3B03D4E-8E16-4033-B6F6-5355D9CF68F7}" srcOrd="0" destOrd="0" presId="urn:microsoft.com/office/officeart/2005/8/layout/chevron1"/>
    <dgm:cxn modelId="{D5F321FC-1AC5-4195-B1FF-341B283B30D6}" type="presOf" srcId="{FE423624-01C0-4EC4-91AD-3179FA5A0AD2}" destId="{BB3548D8-334B-446E-B1AE-CB4997D8B4A8}" srcOrd="0" destOrd="0" presId="urn:microsoft.com/office/officeart/2005/8/layout/chevron1"/>
    <dgm:cxn modelId="{346C1BE8-9F05-4C75-A048-925729EC2364}" type="presParOf" srcId="{806D2C49-C732-43A4-A3A0-323969A9F85F}" destId="{C2F98F6B-305C-49F4-B192-8930D7C66DEA}" srcOrd="0" destOrd="0" presId="urn:microsoft.com/office/officeart/2005/8/layout/chevron1"/>
    <dgm:cxn modelId="{12F5AC00-A25D-433A-8918-595DAC510B19}" type="presParOf" srcId="{C2F98F6B-305C-49F4-B192-8930D7C66DEA}" destId="{D3B03D4E-8E16-4033-B6F6-5355D9CF68F7}" srcOrd="0" destOrd="0" presId="urn:microsoft.com/office/officeart/2005/8/layout/chevron1"/>
    <dgm:cxn modelId="{573132A8-490E-4803-BEB3-6336AFAEE4CE}" type="presParOf" srcId="{C2F98F6B-305C-49F4-B192-8930D7C66DEA}" destId="{F14F1895-4D01-4FF9-AA39-372076FE817B}" srcOrd="1" destOrd="0" presId="urn:microsoft.com/office/officeart/2005/8/layout/chevron1"/>
    <dgm:cxn modelId="{77353564-BCFD-48F2-95E6-C85860CB8637}" type="presParOf" srcId="{806D2C49-C732-43A4-A3A0-323969A9F85F}" destId="{0933A982-7132-41DC-BC2A-01F147662D56}" srcOrd="1" destOrd="0" presId="urn:microsoft.com/office/officeart/2005/8/layout/chevron1"/>
    <dgm:cxn modelId="{3C8C0593-1696-4040-A560-75C89359C957}" type="presParOf" srcId="{806D2C49-C732-43A4-A3A0-323969A9F85F}" destId="{B21B307A-627E-42FE-A9A6-10E5C1DBDF0C}" srcOrd="2" destOrd="0" presId="urn:microsoft.com/office/officeart/2005/8/layout/chevron1"/>
    <dgm:cxn modelId="{1DBD354B-9A97-40DF-82B8-8834BF63A5BC}" type="presParOf" srcId="{B21B307A-627E-42FE-A9A6-10E5C1DBDF0C}" destId="{BB3548D8-334B-446E-B1AE-CB4997D8B4A8}" srcOrd="0" destOrd="0" presId="urn:microsoft.com/office/officeart/2005/8/layout/chevron1"/>
    <dgm:cxn modelId="{357687AE-8121-4DEB-A7DF-D2850E4FE948}" type="presParOf" srcId="{B21B307A-627E-42FE-A9A6-10E5C1DBDF0C}" destId="{067F9AAB-F353-462D-97BD-0062D3F22090}" srcOrd="1" destOrd="0" presId="urn:microsoft.com/office/officeart/2005/8/layout/chevron1"/>
    <dgm:cxn modelId="{87FD514D-045A-48DB-AC9F-25D28DBDEC58}" type="presParOf" srcId="{806D2C49-C732-43A4-A3A0-323969A9F85F}" destId="{C101BAEC-B70F-4344-AD9B-AB4D2FE3C2E4}" srcOrd="3" destOrd="0" presId="urn:microsoft.com/office/officeart/2005/8/layout/chevron1"/>
    <dgm:cxn modelId="{793C08EF-B4F1-4D36-8488-2C9CB41CF3B7}" type="presParOf" srcId="{806D2C49-C732-43A4-A3A0-323969A9F85F}" destId="{96A9D40B-58F2-4C24-A9FF-8D7E645B0F79}" srcOrd="4" destOrd="0" presId="urn:microsoft.com/office/officeart/2005/8/layout/chevron1"/>
    <dgm:cxn modelId="{F189D53A-D15F-4740-91F7-589D2F278012}" type="presParOf" srcId="{96A9D40B-58F2-4C24-A9FF-8D7E645B0F79}" destId="{7BDE01F5-0400-4E88-AF75-895F5BBA423A}" srcOrd="0" destOrd="0" presId="urn:microsoft.com/office/officeart/2005/8/layout/chevron1"/>
    <dgm:cxn modelId="{8C838BC1-797C-46A2-8EA0-5B6734C8CC3E}" type="presParOf" srcId="{96A9D40B-58F2-4C24-A9FF-8D7E645B0F79}" destId="{6F26CBB2-CDF6-490F-8018-98FE5D673F20}" srcOrd="1" destOrd="0" presId="urn:microsoft.com/office/officeart/2005/8/layout/chevron1"/>
    <dgm:cxn modelId="{3AD89294-EF30-4F3F-9B75-74D6F2A781CC}" type="presParOf" srcId="{806D2C49-C732-43A4-A3A0-323969A9F85F}" destId="{6C05CA5A-CA7C-41D6-8798-F5817D1CC567}" srcOrd="5" destOrd="0" presId="urn:microsoft.com/office/officeart/2005/8/layout/chevron1"/>
    <dgm:cxn modelId="{7FEE2F1B-F1A9-4E7A-9CA8-D555FEF32E89}" type="presParOf" srcId="{806D2C49-C732-43A4-A3A0-323969A9F85F}" destId="{11F43E25-B0CB-44FA-8243-279FBA21140A}" srcOrd="6" destOrd="0" presId="urn:microsoft.com/office/officeart/2005/8/layout/chevron1"/>
    <dgm:cxn modelId="{0D089A04-C87F-42EB-AD28-123DB1618B33}" type="presParOf" srcId="{11F43E25-B0CB-44FA-8243-279FBA21140A}" destId="{BB9966A9-BFA6-47FC-9AB5-4B76EB1D5FDC}" srcOrd="0" destOrd="0" presId="urn:microsoft.com/office/officeart/2005/8/layout/chevron1"/>
    <dgm:cxn modelId="{D43091B1-E065-4F21-B953-0DF8C5FFAE53}" type="presParOf" srcId="{11F43E25-B0CB-44FA-8243-279FBA21140A}" destId="{E3BE3CFA-09E8-4EFD-B6A7-B9DE8382E4C1}" srcOrd="1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b-NO" dirty="0"/>
            <a:t>Koble eksisterende verdikjeder med kunnskap, teknologi og forskning</a:t>
          </a:r>
          <a:r>
            <a:rPr lang="nb-no" dirty="0"/>
            <a:t>.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b-NO" dirty="0"/>
            <a:t>De rette næringsarealene til de rette næringene</a:t>
          </a:r>
          <a:endParaRPr lang="nb-no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b-NO" dirty="0"/>
            <a:t>En attraktiv kommune å besøke og bo i</a:t>
          </a:r>
          <a:endParaRPr lang="nb-no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Y="771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 idédugnad med heldekkende fy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grafi-kart med heldekkende fy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jellandskap med heldekkende fy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8F59D-F975-4594-B808-310B5F98BAC8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2046C254-258B-42F5-9918-AD7812B3A399}">
      <dgm:prSet phldrT="[Tekst]"/>
      <dgm:spPr>
        <a:solidFill>
          <a:srgbClr val="244A2B"/>
        </a:solidFill>
      </dgm:spPr>
      <dgm:t>
        <a:bodyPr/>
        <a:lstStyle/>
        <a:p>
          <a:r>
            <a:rPr lang="nb-NO" dirty="0"/>
            <a:t>Analyse (nåsituasjon)</a:t>
          </a:r>
        </a:p>
      </dgm:t>
    </dgm:pt>
    <dgm:pt modelId="{3ABD2B00-AEC0-42E2-A8E4-719E86D826D0}" type="parTrans" cxnId="{6FD30438-E7D4-417A-87F5-1DAACE538D1B}">
      <dgm:prSet/>
      <dgm:spPr/>
      <dgm:t>
        <a:bodyPr/>
        <a:lstStyle/>
        <a:p>
          <a:endParaRPr lang="nb-NO"/>
        </a:p>
      </dgm:t>
    </dgm:pt>
    <dgm:pt modelId="{AE1DB088-1404-4568-9B24-BE8037DA6422}" type="sibTrans" cxnId="{6FD30438-E7D4-417A-87F5-1DAACE538D1B}">
      <dgm:prSet/>
      <dgm:spPr/>
      <dgm:t>
        <a:bodyPr/>
        <a:lstStyle/>
        <a:p>
          <a:endParaRPr lang="nb-NO"/>
        </a:p>
      </dgm:t>
    </dgm:pt>
    <dgm:pt modelId="{FE423624-01C0-4EC4-91AD-3179FA5A0AD2}">
      <dgm:prSet phldrT="[Tekst]"/>
      <dgm:spPr>
        <a:solidFill>
          <a:srgbClr val="3E9CA1"/>
        </a:solidFill>
      </dgm:spPr>
      <dgm:t>
        <a:bodyPr/>
        <a:lstStyle/>
        <a:p>
          <a:r>
            <a:rPr lang="nb-NO" dirty="0"/>
            <a:t>Mulighetsrom</a:t>
          </a:r>
        </a:p>
        <a:p>
          <a:r>
            <a:rPr lang="nb-NO" dirty="0"/>
            <a:t>(fremtidsbilde)</a:t>
          </a:r>
        </a:p>
      </dgm:t>
    </dgm:pt>
    <dgm:pt modelId="{78CCEB9F-BE07-421C-823A-A89A4ABC20AD}" type="parTrans" cxnId="{B359136C-BC82-4084-9764-286F80633625}">
      <dgm:prSet/>
      <dgm:spPr/>
      <dgm:t>
        <a:bodyPr/>
        <a:lstStyle/>
        <a:p>
          <a:endParaRPr lang="nb-NO"/>
        </a:p>
      </dgm:t>
    </dgm:pt>
    <dgm:pt modelId="{A6CA0BDA-2733-4B60-897D-EC2A0CC24D34}" type="sibTrans" cxnId="{B359136C-BC82-4084-9764-286F80633625}">
      <dgm:prSet/>
      <dgm:spPr/>
      <dgm:t>
        <a:bodyPr/>
        <a:lstStyle/>
        <a:p>
          <a:endParaRPr lang="nb-NO"/>
        </a:p>
      </dgm:t>
    </dgm:pt>
    <dgm:pt modelId="{FDA4EA35-77F7-4E7C-A2C2-BA31F0157F31}">
      <dgm:prSet phldrT="[Tekst]"/>
      <dgm:spPr>
        <a:solidFill>
          <a:srgbClr val="2493D1"/>
        </a:solidFill>
      </dgm:spPr>
      <dgm:t>
        <a:bodyPr/>
        <a:lstStyle/>
        <a:p>
          <a:r>
            <a:rPr lang="nb-NO" dirty="0"/>
            <a:t>Retningsvalg</a:t>
          </a:r>
        </a:p>
        <a:p>
          <a:r>
            <a:rPr lang="nb-NO" dirty="0"/>
            <a:t>(strategi)</a:t>
          </a:r>
        </a:p>
      </dgm:t>
    </dgm:pt>
    <dgm:pt modelId="{66EC37EC-57D8-45F7-8E73-9AEFBB9F597B}" type="parTrans" cxnId="{BDBEB538-6025-4DBA-9307-EE6477EA46B1}">
      <dgm:prSet/>
      <dgm:spPr/>
      <dgm:t>
        <a:bodyPr/>
        <a:lstStyle/>
        <a:p>
          <a:endParaRPr lang="nb-NO"/>
        </a:p>
      </dgm:t>
    </dgm:pt>
    <dgm:pt modelId="{53655D97-1279-4748-BD13-8C60CD7BAC4F}" type="sibTrans" cxnId="{BDBEB538-6025-4DBA-9307-EE6477EA46B1}">
      <dgm:prSet/>
      <dgm:spPr/>
      <dgm:t>
        <a:bodyPr/>
        <a:lstStyle/>
        <a:p>
          <a:endParaRPr lang="nb-NO"/>
        </a:p>
      </dgm:t>
    </dgm:pt>
    <dgm:pt modelId="{A39F0234-A040-464F-BE4E-DA7A7AF5CDF9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Kunnskapsgrunnlag</a:t>
          </a:r>
        </a:p>
      </dgm:t>
    </dgm:pt>
    <dgm:pt modelId="{815E877D-1DF4-4F0A-B4FB-445E19BE8DAF}" type="parTrans" cxnId="{99AED2E9-3602-4C74-B7B2-6E51EB57285F}">
      <dgm:prSet/>
      <dgm:spPr/>
      <dgm:t>
        <a:bodyPr/>
        <a:lstStyle/>
        <a:p>
          <a:endParaRPr lang="nb-NO"/>
        </a:p>
      </dgm:t>
    </dgm:pt>
    <dgm:pt modelId="{FA75E3CA-A10B-4A57-B9D2-65CA4523E50A}" type="sibTrans" cxnId="{99AED2E9-3602-4C74-B7B2-6E51EB57285F}">
      <dgm:prSet/>
      <dgm:spPr/>
      <dgm:t>
        <a:bodyPr/>
        <a:lstStyle/>
        <a:p>
          <a:endParaRPr lang="nb-NO"/>
        </a:p>
      </dgm:t>
    </dgm:pt>
    <dgm:pt modelId="{0F514119-A594-40B6-8567-3F55A78AFA6B}">
      <dgm:prSet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Medvirkningsprosess</a:t>
          </a:r>
        </a:p>
      </dgm:t>
    </dgm:pt>
    <dgm:pt modelId="{AD553F37-82BF-41A9-984D-0404DE281D47}" type="parTrans" cxnId="{E49B1610-5A98-4758-A77D-4EAF4CAEFAE6}">
      <dgm:prSet/>
      <dgm:spPr/>
      <dgm:t>
        <a:bodyPr/>
        <a:lstStyle/>
        <a:p>
          <a:endParaRPr lang="nb-NO"/>
        </a:p>
      </dgm:t>
    </dgm:pt>
    <dgm:pt modelId="{AE4C30A7-4B17-43DD-99F8-CAEB44DAA2BD}" type="sibTrans" cxnId="{E49B1610-5A98-4758-A77D-4EAF4CAEFAE6}">
      <dgm:prSet/>
      <dgm:spPr/>
      <dgm:t>
        <a:bodyPr/>
        <a:lstStyle/>
        <a:p>
          <a:endParaRPr lang="nb-NO"/>
        </a:p>
      </dgm:t>
    </dgm:pt>
    <dgm:pt modelId="{564AB129-9423-496B-B163-55861FCC869B}">
      <dgm:prSet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Tilgjengelige analyser</a:t>
          </a:r>
        </a:p>
      </dgm:t>
    </dgm:pt>
    <dgm:pt modelId="{D9ACEE9F-478E-4E1D-8F56-19D2C87F3DBC}" type="parTrans" cxnId="{52A5C412-377E-4D47-869F-B6FF62DD0B4B}">
      <dgm:prSet/>
      <dgm:spPr/>
      <dgm:t>
        <a:bodyPr/>
        <a:lstStyle/>
        <a:p>
          <a:endParaRPr lang="nb-NO"/>
        </a:p>
      </dgm:t>
    </dgm:pt>
    <dgm:pt modelId="{F9C82767-5A40-4941-8779-DEA7937876E9}" type="sibTrans" cxnId="{52A5C412-377E-4D47-869F-B6FF62DD0B4B}">
      <dgm:prSet/>
      <dgm:spPr/>
      <dgm:t>
        <a:bodyPr/>
        <a:lstStyle/>
        <a:p>
          <a:endParaRPr lang="nb-NO"/>
        </a:p>
      </dgm:t>
    </dgm:pt>
    <dgm:pt modelId="{88B5FFC3-F26A-479B-9433-2F74EC68CDB9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Forankring</a:t>
          </a:r>
        </a:p>
      </dgm:t>
    </dgm:pt>
    <dgm:pt modelId="{1B01569E-1A4E-4AA7-9273-A53F1E288A9D}" type="parTrans" cxnId="{87C71DC3-0953-4A67-976B-2D0AFC00C4F5}">
      <dgm:prSet/>
      <dgm:spPr/>
      <dgm:t>
        <a:bodyPr/>
        <a:lstStyle/>
        <a:p>
          <a:endParaRPr lang="nb-NO"/>
        </a:p>
      </dgm:t>
    </dgm:pt>
    <dgm:pt modelId="{71ADE6D5-6751-44C3-8374-4B64876964A5}" type="sibTrans" cxnId="{87C71DC3-0953-4A67-976B-2D0AFC00C4F5}">
      <dgm:prSet/>
      <dgm:spPr/>
      <dgm:t>
        <a:bodyPr/>
        <a:lstStyle/>
        <a:p>
          <a:endParaRPr lang="nb-NO"/>
        </a:p>
      </dgm:t>
    </dgm:pt>
    <dgm:pt modelId="{97548555-1BA1-4EF7-B0D2-78261FD47F62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Bearbeiding</a:t>
          </a:r>
        </a:p>
      </dgm:t>
    </dgm:pt>
    <dgm:pt modelId="{3FA7F994-5314-436D-922A-607C13C9148D}" type="parTrans" cxnId="{7E6AF7A5-0870-48A5-A3A9-FE1A00CCADE4}">
      <dgm:prSet/>
      <dgm:spPr/>
      <dgm:t>
        <a:bodyPr/>
        <a:lstStyle/>
        <a:p>
          <a:endParaRPr lang="nb-NO"/>
        </a:p>
      </dgm:t>
    </dgm:pt>
    <dgm:pt modelId="{BC730F71-5ECC-499C-B5B4-8D8EFDB4813D}" type="sibTrans" cxnId="{7E6AF7A5-0870-48A5-A3A9-FE1A00CCADE4}">
      <dgm:prSet/>
      <dgm:spPr/>
      <dgm:t>
        <a:bodyPr/>
        <a:lstStyle/>
        <a:p>
          <a:endParaRPr lang="nb-NO"/>
        </a:p>
      </dgm:t>
    </dgm:pt>
    <dgm:pt modelId="{A53F7C9B-B020-4520-9A4B-016B326B851C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Formulering av strategi</a:t>
          </a:r>
        </a:p>
      </dgm:t>
    </dgm:pt>
    <dgm:pt modelId="{59F7F982-731B-412B-8469-4E982BDE3690}" type="parTrans" cxnId="{E37CE5D4-A6AE-49E1-B8DD-C29EEF4F1C1E}">
      <dgm:prSet/>
      <dgm:spPr/>
      <dgm:t>
        <a:bodyPr/>
        <a:lstStyle/>
        <a:p>
          <a:endParaRPr lang="nb-NO"/>
        </a:p>
      </dgm:t>
    </dgm:pt>
    <dgm:pt modelId="{EC9AF33B-4A1F-40CA-A2AD-03F37E33A89B}" type="sibTrans" cxnId="{E37CE5D4-A6AE-49E1-B8DD-C29EEF4F1C1E}">
      <dgm:prSet/>
      <dgm:spPr/>
      <dgm:t>
        <a:bodyPr/>
        <a:lstStyle/>
        <a:p>
          <a:endParaRPr lang="nb-NO"/>
        </a:p>
      </dgm:t>
    </dgm:pt>
    <dgm:pt modelId="{294647C7-7509-4E00-861F-E3EB758F5ADA}">
      <dgm:prSet phldrT="[Tekst]"/>
      <dgm:spPr/>
      <dgm:t>
        <a:bodyPr/>
        <a:lstStyle/>
        <a:p>
          <a:r>
            <a:rPr lang="nb-NO" dirty="0">
              <a:solidFill>
                <a:srgbClr val="DEDFDE"/>
              </a:solidFill>
            </a:rPr>
            <a:t>Beslutning om veivalg</a:t>
          </a:r>
        </a:p>
      </dgm:t>
    </dgm:pt>
    <dgm:pt modelId="{3B5943FA-69AD-42B8-AD74-AFCCCACA654B}" type="parTrans" cxnId="{FF12909E-4AAD-4B13-A3D8-3E790CD49F94}">
      <dgm:prSet/>
      <dgm:spPr/>
      <dgm:t>
        <a:bodyPr/>
        <a:lstStyle/>
        <a:p>
          <a:endParaRPr lang="nb-NO"/>
        </a:p>
      </dgm:t>
    </dgm:pt>
    <dgm:pt modelId="{7142341E-ACDA-4D62-8CEF-56CACFC45BCF}" type="sibTrans" cxnId="{FF12909E-4AAD-4B13-A3D8-3E790CD49F94}">
      <dgm:prSet/>
      <dgm:spPr/>
      <dgm:t>
        <a:bodyPr/>
        <a:lstStyle/>
        <a:p>
          <a:endParaRPr lang="nb-NO"/>
        </a:p>
      </dgm:t>
    </dgm:pt>
    <dgm:pt modelId="{0662A82A-ED03-4976-A9BC-5A0442BD6B0E}">
      <dgm:prSet phldrT="[Tekst]"/>
      <dgm:spPr>
        <a:solidFill>
          <a:srgbClr val="E5AB1A"/>
        </a:solidFill>
      </dgm:spPr>
      <dgm:t>
        <a:bodyPr/>
        <a:lstStyle/>
        <a:p>
          <a:r>
            <a:rPr lang="nb-NO" dirty="0"/>
            <a:t>Gjennomføring</a:t>
          </a:r>
        </a:p>
        <a:p>
          <a:r>
            <a:rPr lang="nb-NO" dirty="0"/>
            <a:t>(handlingsvalg)</a:t>
          </a:r>
        </a:p>
      </dgm:t>
    </dgm:pt>
    <dgm:pt modelId="{D374AF72-9484-489B-91CE-4B7C09512C1F}" type="parTrans" cxnId="{9A5FFBE3-55AE-4295-8EF9-1B94AB8003EB}">
      <dgm:prSet/>
      <dgm:spPr/>
      <dgm:t>
        <a:bodyPr/>
        <a:lstStyle/>
        <a:p>
          <a:endParaRPr lang="nb-NO"/>
        </a:p>
      </dgm:t>
    </dgm:pt>
    <dgm:pt modelId="{82B3B2BE-2090-460C-B36C-DFF6A46A0784}" type="sibTrans" cxnId="{9A5FFBE3-55AE-4295-8EF9-1B94AB8003EB}">
      <dgm:prSet/>
      <dgm:spPr/>
      <dgm:t>
        <a:bodyPr/>
        <a:lstStyle/>
        <a:p>
          <a:endParaRPr lang="nb-NO"/>
        </a:p>
      </dgm:t>
    </dgm:pt>
    <dgm:pt modelId="{82363702-4B88-4060-9D96-8AAD46B7992A}">
      <dgm:prSet phldrT="[Tekst]"/>
      <dgm:spPr/>
      <dgm:t>
        <a:bodyPr/>
        <a:lstStyle/>
        <a:p>
          <a:r>
            <a:rPr lang="nb-NO" dirty="0"/>
            <a:t>Handlingsplaner</a:t>
          </a:r>
        </a:p>
      </dgm:t>
    </dgm:pt>
    <dgm:pt modelId="{D4B14AD9-C857-4605-9C3D-74CDD596B722}" type="parTrans" cxnId="{9F076201-A49B-4009-BDAB-B30509CAA4B1}">
      <dgm:prSet/>
      <dgm:spPr/>
      <dgm:t>
        <a:bodyPr/>
        <a:lstStyle/>
        <a:p>
          <a:endParaRPr lang="nb-NO"/>
        </a:p>
      </dgm:t>
    </dgm:pt>
    <dgm:pt modelId="{0A889D93-C936-48B3-952B-D0E5DB5C935B}" type="sibTrans" cxnId="{9F076201-A49B-4009-BDAB-B30509CAA4B1}">
      <dgm:prSet/>
      <dgm:spPr/>
      <dgm:t>
        <a:bodyPr/>
        <a:lstStyle/>
        <a:p>
          <a:endParaRPr lang="nb-NO"/>
        </a:p>
      </dgm:t>
    </dgm:pt>
    <dgm:pt modelId="{37B4E422-B8F0-4820-AB44-A1FD0BFF5E30}">
      <dgm:prSet phldrT="[Tekst]"/>
      <dgm:spPr/>
      <dgm:t>
        <a:bodyPr/>
        <a:lstStyle/>
        <a:p>
          <a:r>
            <a:rPr lang="nb-NO" dirty="0"/>
            <a:t>Organisering</a:t>
          </a:r>
        </a:p>
      </dgm:t>
    </dgm:pt>
    <dgm:pt modelId="{F27BFFED-205A-4760-A5D2-0537F2B89E35}" type="parTrans" cxnId="{40FE6FD8-5741-4FE0-887E-E213835907CF}">
      <dgm:prSet/>
      <dgm:spPr/>
      <dgm:t>
        <a:bodyPr/>
        <a:lstStyle/>
        <a:p>
          <a:endParaRPr lang="nb-NO"/>
        </a:p>
      </dgm:t>
    </dgm:pt>
    <dgm:pt modelId="{652D9A2F-4AB1-4A60-8CBD-EDFDA3A90895}" type="sibTrans" cxnId="{40FE6FD8-5741-4FE0-887E-E213835907CF}">
      <dgm:prSet/>
      <dgm:spPr/>
      <dgm:t>
        <a:bodyPr/>
        <a:lstStyle/>
        <a:p>
          <a:endParaRPr lang="nb-NO"/>
        </a:p>
      </dgm:t>
    </dgm:pt>
    <dgm:pt modelId="{806D2C49-C732-43A4-A3A0-323969A9F85F}" type="pres">
      <dgm:prSet presAssocID="{6AA8F59D-F975-4594-B808-310B5F98BAC8}" presName="Name0" presStyleCnt="0">
        <dgm:presLayoutVars>
          <dgm:dir/>
          <dgm:animLvl val="lvl"/>
          <dgm:resizeHandles val="exact"/>
        </dgm:presLayoutVars>
      </dgm:prSet>
      <dgm:spPr/>
    </dgm:pt>
    <dgm:pt modelId="{C2F98F6B-305C-49F4-B192-8930D7C66DEA}" type="pres">
      <dgm:prSet presAssocID="{2046C254-258B-42F5-9918-AD7812B3A399}" presName="composite" presStyleCnt="0"/>
      <dgm:spPr/>
    </dgm:pt>
    <dgm:pt modelId="{D3B03D4E-8E16-4033-B6F6-5355D9CF68F7}" type="pres">
      <dgm:prSet presAssocID="{2046C254-258B-42F5-9918-AD7812B3A39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4F1895-4D01-4FF9-AA39-372076FE817B}" type="pres">
      <dgm:prSet presAssocID="{2046C254-258B-42F5-9918-AD7812B3A399}" presName="desTx" presStyleLbl="revTx" presStyleIdx="0" presStyleCnt="4">
        <dgm:presLayoutVars>
          <dgm:bulletEnabled val="1"/>
        </dgm:presLayoutVars>
      </dgm:prSet>
      <dgm:spPr/>
    </dgm:pt>
    <dgm:pt modelId="{0933A982-7132-41DC-BC2A-01F147662D56}" type="pres">
      <dgm:prSet presAssocID="{AE1DB088-1404-4568-9B24-BE8037DA6422}" presName="space" presStyleCnt="0"/>
      <dgm:spPr/>
    </dgm:pt>
    <dgm:pt modelId="{B21B307A-627E-42FE-A9A6-10E5C1DBDF0C}" type="pres">
      <dgm:prSet presAssocID="{FE423624-01C0-4EC4-91AD-3179FA5A0AD2}" presName="composite" presStyleCnt="0"/>
      <dgm:spPr/>
    </dgm:pt>
    <dgm:pt modelId="{BB3548D8-334B-446E-B1AE-CB4997D8B4A8}" type="pres">
      <dgm:prSet presAssocID="{FE423624-01C0-4EC4-91AD-3179FA5A0AD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7F9AAB-F353-462D-97BD-0062D3F22090}" type="pres">
      <dgm:prSet presAssocID="{FE423624-01C0-4EC4-91AD-3179FA5A0AD2}" presName="desTx" presStyleLbl="revTx" presStyleIdx="1" presStyleCnt="4">
        <dgm:presLayoutVars>
          <dgm:bulletEnabled val="1"/>
        </dgm:presLayoutVars>
      </dgm:prSet>
      <dgm:spPr/>
    </dgm:pt>
    <dgm:pt modelId="{C101BAEC-B70F-4344-AD9B-AB4D2FE3C2E4}" type="pres">
      <dgm:prSet presAssocID="{A6CA0BDA-2733-4B60-897D-EC2A0CC24D34}" presName="space" presStyleCnt="0"/>
      <dgm:spPr/>
    </dgm:pt>
    <dgm:pt modelId="{96A9D40B-58F2-4C24-A9FF-8D7E645B0F79}" type="pres">
      <dgm:prSet presAssocID="{FDA4EA35-77F7-4E7C-A2C2-BA31F0157F31}" presName="composite" presStyleCnt="0"/>
      <dgm:spPr/>
    </dgm:pt>
    <dgm:pt modelId="{7BDE01F5-0400-4E88-AF75-895F5BBA423A}" type="pres">
      <dgm:prSet presAssocID="{FDA4EA35-77F7-4E7C-A2C2-BA31F0157F3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26CBB2-CDF6-490F-8018-98FE5D673F20}" type="pres">
      <dgm:prSet presAssocID="{FDA4EA35-77F7-4E7C-A2C2-BA31F0157F31}" presName="desTx" presStyleLbl="revTx" presStyleIdx="2" presStyleCnt="4">
        <dgm:presLayoutVars>
          <dgm:bulletEnabled val="1"/>
        </dgm:presLayoutVars>
      </dgm:prSet>
      <dgm:spPr/>
    </dgm:pt>
    <dgm:pt modelId="{6C05CA5A-CA7C-41D6-8798-F5817D1CC567}" type="pres">
      <dgm:prSet presAssocID="{53655D97-1279-4748-BD13-8C60CD7BAC4F}" presName="space" presStyleCnt="0"/>
      <dgm:spPr/>
    </dgm:pt>
    <dgm:pt modelId="{11F43E25-B0CB-44FA-8243-279FBA21140A}" type="pres">
      <dgm:prSet presAssocID="{0662A82A-ED03-4976-A9BC-5A0442BD6B0E}" presName="composite" presStyleCnt="0"/>
      <dgm:spPr/>
    </dgm:pt>
    <dgm:pt modelId="{BB9966A9-BFA6-47FC-9AB5-4B76EB1D5FDC}" type="pres">
      <dgm:prSet presAssocID="{0662A82A-ED03-4976-A9BC-5A0442BD6B0E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BE3CFA-09E8-4EFD-B6A7-B9DE8382E4C1}" type="pres">
      <dgm:prSet presAssocID="{0662A82A-ED03-4976-A9BC-5A0442BD6B0E}" presName="desTx" presStyleLbl="revTx" presStyleIdx="3" presStyleCnt="4">
        <dgm:presLayoutVars>
          <dgm:bulletEnabled val="1"/>
        </dgm:presLayoutVars>
      </dgm:prSet>
      <dgm:spPr/>
    </dgm:pt>
  </dgm:ptLst>
  <dgm:cxnLst>
    <dgm:cxn modelId="{9F076201-A49B-4009-BDAB-B30509CAA4B1}" srcId="{0662A82A-ED03-4976-A9BC-5A0442BD6B0E}" destId="{82363702-4B88-4060-9D96-8AAD46B7992A}" srcOrd="0" destOrd="0" parTransId="{D4B14AD9-C857-4605-9C3D-74CDD596B722}" sibTransId="{0A889D93-C936-48B3-952B-D0E5DB5C935B}"/>
    <dgm:cxn modelId="{E49B1610-5A98-4758-A77D-4EAF4CAEFAE6}" srcId="{FE423624-01C0-4EC4-91AD-3179FA5A0AD2}" destId="{0F514119-A594-40B6-8567-3F55A78AFA6B}" srcOrd="0" destOrd="0" parTransId="{AD553F37-82BF-41A9-984D-0404DE281D47}" sibTransId="{AE4C30A7-4B17-43DD-99F8-CAEB44DAA2BD}"/>
    <dgm:cxn modelId="{52A5C412-377E-4D47-869F-B6FF62DD0B4B}" srcId="{FE423624-01C0-4EC4-91AD-3179FA5A0AD2}" destId="{564AB129-9423-496B-B163-55861FCC869B}" srcOrd="1" destOrd="0" parTransId="{D9ACEE9F-478E-4E1D-8F56-19D2C87F3DBC}" sibTransId="{F9C82767-5A40-4941-8779-DEA7937876E9}"/>
    <dgm:cxn modelId="{E6F0472A-6253-4BDE-90EA-0683C84E25FE}" type="presOf" srcId="{0F514119-A594-40B6-8567-3F55A78AFA6B}" destId="{067F9AAB-F353-462D-97BD-0062D3F22090}" srcOrd="0" destOrd="0" presId="urn:microsoft.com/office/officeart/2005/8/layout/chevron1"/>
    <dgm:cxn modelId="{6FD30438-E7D4-417A-87F5-1DAACE538D1B}" srcId="{6AA8F59D-F975-4594-B808-310B5F98BAC8}" destId="{2046C254-258B-42F5-9918-AD7812B3A399}" srcOrd="0" destOrd="0" parTransId="{3ABD2B00-AEC0-42E2-A8E4-719E86D826D0}" sibTransId="{AE1DB088-1404-4568-9B24-BE8037DA6422}"/>
    <dgm:cxn modelId="{BDBEB538-6025-4DBA-9307-EE6477EA46B1}" srcId="{6AA8F59D-F975-4594-B808-310B5F98BAC8}" destId="{FDA4EA35-77F7-4E7C-A2C2-BA31F0157F31}" srcOrd="2" destOrd="0" parTransId="{66EC37EC-57D8-45F7-8E73-9AEFBB9F597B}" sibTransId="{53655D97-1279-4748-BD13-8C60CD7BAC4F}"/>
    <dgm:cxn modelId="{9191003F-7CCB-478F-98A8-D660D0765361}" type="presOf" srcId="{37B4E422-B8F0-4820-AB44-A1FD0BFF5E30}" destId="{E3BE3CFA-09E8-4EFD-B6A7-B9DE8382E4C1}" srcOrd="0" destOrd="1" presId="urn:microsoft.com/office/officeart/2005/8/layout/chevron1"/>
    <dgm:cxn modelId="{FFD08860-2CC2-451B-890D-875A5F58B45A}" type="presOf" srcId="{97548555-1BA1-4EF7-B0D2-78261FD47F62}" destId="{6F26CBB2-CDF6-490F-8018-98FE5D673F20}" srcOrd="0" destOrd="0" presId="urn:microsoft.com/office/officeart/2005/8/layout/chevron1"/>
    <dgm:cxn modelId="{9DE94941-E2E2-4318-B984-36F66E7EC7F5}" type="presOf" srcId="{294647C7-7509-4E00-861F-E3EB758F5ADA}" destId="{6F26CBB2-CDF6-490F-8018-98FE5D673F20}" srcOrd="0" destOrd="2" presId="urn:microsoft.com/office/officeart/2005/8/layout/chevron1"/>
    <dgm:cxn modelId="{B359136C-BC82-4084-9764-286F80633625}" srcId="{6AA8F59D-F975-4594-B808-310B5F98BAC8}" destId="{FE423624-01C0-4EC4-91AD-3179FA5A0AD2}" srcOrd="1" destOrd="0" parTransId="{78CCEB9F-BE07-421C-823A-A89A4ABC20AD}" sibTransId="{A6CA0BDA-2733-4B60-897D-EC2A0CC24D34}"/>
    <dgm:cxn modelId="{26FB1756-652A-4886-895A-EA3847164543}" type="presOf" srcId="{564AB129-9423-496B-B163-55861FCC869B}" destId="{067F9AAB-F353-462D-97BD-0062D3F22090}" srcOrd="0" destOrd="1" presId="urn:microsoft.com/office/officeart/2005/8/layout/chevron1"/>
    <dgm:cxn modelId="{076B5E9B-4919-404A-89DE-3CE26EB787CC}" type="presOf" srcId="{A53F7C9B-B020-4520-9A4B-016B326B851C}" destId="{6F26CBB2-CDF6-490F-8018-98FE5D673F20}" srcOrd="0" destOrd="1" presId="urn:microsoft.com/office/officeart/2005/8/layout/chevron1"/>
    <dgm:cxn modelId="{FF12909E-4AAD-4B13-A3D8-3E790CD49F94}" srcId="{FDA4EA35-77F7-4E7C-A2C2-BA31F0157F31}" destId="{294647C7-7509-4E00-861F-E3EB758F5ADA}" srcOrd="2" destOrd="0" parTransId="{3B5943FA-69AD-42B8-AD74-AFCCCACA654B}" sibTransId="{7142341E-ACDA-4D62-8CEF-56CACFC45BCF}"/>
    <dgm:cxn modelId="{7E6AF7A5-0870-48A5-A3A9-FE1A00CCADE4}" srcId="{FDA4EA35-77F7-4E7C-A2C2-BA31F0157F31}" destId="{97548555-1BA1-4EF7-B0D2-78261FD47F62}" srcOrd="0" destOrd="0" parTransId="{3FA7F994-5314-436D-922A-607C13C9148D}" sibTransId="{BC730F71-5ECC-499C-B5B4-8D8EFDB4813D}"/>
    <dgm:cxn modelId="{8E4F3DA6-C715-450A-83B5-1EA3786FCD9A}" type="presOf" srcId="{88B5FFC3-F26A-479B-9433-2F74EC68CDB9}" destId="{6F26CBB2-CDF6-490F-8018-98FE5D673F20}" srcOrd="0" destOrd="3" presId="urn:microsoft.com/office/officeart/2005/8/layout/chevron1"/>
    <dgm:cxn modelId="{187690BF-8BD9-4EE3-BBC7-650D444F1A09}" type="presOf" srcId="{FDA4EA35-77F7-4E7C-A2C2-BA31F0157F31}" destId="{7BDE01F5-0400-4E88-AF75-895F5BBA423A}" srcOrd="0" destOrd="0" presId="urn:microsoft.com/office/officeart/2005/8/layout/chevron1"/>
    <dgm:cxn modelId="{87C71DC3-0953-4A67-976B-2D0AFC00C4F5}" srcId="{FDA4EA35-77F7-4E7C-A2C2-BA31F0157F31}" destId="{88B5FFC3-F26A-479B-9433-2F74EC68CDB9}" srcOrd="3" destOrd="0" parTransId="{1B01569E-1A4E-4AA7-9273-A53F1E288A9D}" sibTransId="{71ADE6D5-6751-44C3-8374-4B64876964A5}"/>
    <dgm:cxn modelId="{B3269DC8-5072-4D1C-AA1D-99A3FD8DF48E}" type="presOf" srcId="{A39F0234-A040-464F-BE4E-DA7A7AF5CDF9}" destId="{F14F1895-4D01-4FF9-AA39-372076FE817B}" srcOrd="0" destOrd="0" presId="urn:microsoft.com/office/officeart/2005/8/layout/chevron1"/>
    <dgm:cxn modelId="{E37CE5D4-A6AE-49E1-B8DD-C29EEF4F1C1E}" srcId="{FDA4EA35-77F7-4E7C-A2C2-BA31F0157F31}" destId="{A53F7C9B-B020-4520-9A4B-016B326B851C}" srcOrd="1" destOrd="0" parTransId="{59F7F982-731B-412B-8469-4E982BDE3690}" sibTransId="{EC9AF33B-4A1F-40CA-A2AD-03F37E33A89B}"/>
    <dgm:cxn modelId="{40FE6FD8-5741-4FE0-887E-E213835907CF}" srcId="{0662A82A-ED03-4976-A9BC-5A0442BD6B0E}" destId="{37B4E422-B8F0-4820-AB44-A1FD0BFF5E30}" srcOrd="1" destOrd="0" parTransId="{F27BFFED-205A-4760-A5D2-0537F2B89E35}" sibTransId="{652D9A2F-4AB1-4A60-8CBD-EDFDA3A90895}"/>
    <dgm:cxn modelId="{E7D3F1DC-F949-42E8-95E0-9E4D4FC6A89E}" type="presOf" srcId="{82363702-4B88-4060-9D96-8AAD46B7992A}" destId="{E3BE3CFA-09E8-4EFD-B6A7-B9DE8382E4C1}" srcOrd="0" destOrd="0" presId="urn:microsoft.com/office/officeart/2005/8/layout/chevron1"/>
    <dgm:cxn modelId="{11D065DE-611F-4881-9515-9A5925611F36}" type="presOf" srcId="{0662A82A-ED03-4976-A9BC-5A0442BD6B0E}" destId="{BB9966A9-BFA6-47FC-9AB5-4B76EB1D5FDC}" srcOrd="0" destOrd="0" presId="urn:microsoft.com/office/officeart/2005/8/layout/chevron1"/>
    <dgm:cxn modelId="{9A5FFBE3-55AE-4295-8EF9-1B94AB8003EB}" srcId="{6AA8F59D-F975-4594-B808-310B5F98BAC8}" destId="{0662A82A-ED03-4976-A9BC-5A0442BD6B0E}" srcOrd="3" destOrd="0" parTransId="{D374AF72-9484-489B-91CE-4B7C09512C1F}" sibTransId="{82B3B2BE-2090-460C-B36C-DFF6A46A0784}"/>
    <dgm:cxn modelId="{A8B90BE7-45A8-4420-951B-B9607C223C0E}" type="presOf" srcId="{6AA8F59D-F975-4594-B808-310B5F98BAC8}" destId="{806D2C49-C732-43A4-A3A0-323969A9F85F}" srcOrd="0" destOrd="0" presId="urn:microsoft.com/office/officeart/2005/8/layout/chevron1"/>
    <dgm:cxn modelId="{99AED2E9-3602-4C74-B7B2-6E51EB57285F}" srcId="{2046C254-258B-42F5-9918-AD7812B3A399}" destId="{A39F0234-A040-464F-BE4E-DA7A7AF5CDF9}" srcOrd="0" destOrd="0" parTransId="{815E877D-1DF4-4F0A-B4FB-445E19BE8DAF}" sibTransId="{FA75E3CA-A10B-4A57-B9D2-65CA4523E50A}"/>
    <dgm:cxn modelId="{BB10D6F7-A96F-4291-AECC-891139DDA498}" type="presOf" srcId="{2046C254-258B-42F5-9918-AD7812B3A399}" destId="{D3B03D4E-8E16-4033-B6F6-5355D9CF68F7}" srcOrd="0" destOrd="0" presId="urn:microsoft.com/office/officeart/2005/8/layout/chevron1"/>
    <dgm:cxn modelId="{D5F321FC-1AC5-4195-B1FF-341B283B30D6}" type="presOf" srcId="{FE423624-01C0-4EC4-91AD-3179FA5A0AD2}" destId="{BB3548D8-334B-446E-B1AE-CB4997D8B4A8}" srcOrd="0" destOrd="0" presId="urn:microsoft.com/office/officeart/2005/8/layout/chevron1"/>
    <dgm:cxn modelId="{346C1BE8-9F05-4C75-A048-925729EC2364}" type="presParOf" srcId="{806D2C49-C732-43A4-A3A0-323969A9F85F}" destId="{C2F98F6B-305C-49F4-B192-8930D7C66DEA}" srcOrd="0" destOrd="0" presId="urn:microsoft.com/office/officeart/2005/8/layout/chevron1"/>
    <dgm:cxn modelId="{12F5AC00-A25D-433A-8918-595DAC510B19}" type="presParOf" srcId="{C2F98F6B-305C-49F4-B192-8930D7C66DEA}" destId="{D3B03D4E-8E16-4033-B6F6-5355D9CF68F7}" srcOrd="0" destOrd="0" presId="urn:microsoft.com/office/officeart/2005/8/layout/chevron1"/>
    <dgm:cxn modelId="{573132A8-490E-4803-BEB3-6336AFAEE4CE}" type="presParOf" srcId="{C2F98F6B-305C-49F4-B192-8930D7C66DEA}" destId="{F14F1895-4D01-4FF9-AA39-372076FE817B}" srcOrd="1" destOrd="0" presId="urn:microsoft.com/office/officeart/2005/8/layout/chevron1"/>
    <dgm:cxn modelId="{77353564-BCFD-48F2-95E6-C85860CB8637}" type="presParOf" srcId="{806D2C49-C732-43A4-A3A0-323969A9F85F}" destId="{0933A982-7132-41DC-BC2A-01F147662D56}" srcOrd="1" destOrd="0" presId="urn:microsoft.com/office/officeart/2005/8/layout/chevron1"/>
    <dgm:cxn modelId="{3C8C0593-1696-4040-A560-75C89359C957}" type="presParOf" srcId="{806D2C49-C732-43A4-A3A0-323969A9F85F}" destId="{B21B307A-627E-42FE-A9A6-10E5C1DBDF0C}" srcOrd="2" destOrd="0" presId="urn:microsoft.com/office/officeart/2005/8/layout/chevron1"/>
    <dgm:cxn modelId="{1DBD354B-9A97-40DF-82B8-8834BF63A5BC}" type="presParOf" srcId="{B21B307A-627E-42FE-A9A6-10E5C1DBDF0C}" destId="{BB3548D8-334B-446E-B1AE-CB4997D8B4A8}" srcOrd="0" destOrd="0" presId="urn:microsoft.com/office/officeart/2005/8/layout/chevron1"/>
    <dgm:cxn modelId="{357687AE-8121-4DEB-A7DF-D2850E4FE948}" type="presParOf" srcId="{B21B307A-627E-42FE-A9A6-10E5C1DBDF0C}" destId="{067F9AAB-F353-462D-97BD-0062D3F22090}" srcOrd="1" destOrd="0" presId="urn:microsoft.com/office/officeart/2005/8/layout/chevron1"/>
    <dgm:cxn modelId="{87FD514D-045A-48DB-AC9F-25D28DBDEC58}" type="presParOf" srcId="{806D2C49-C732-43A4-A3A0-323969A9F85F}" destId="{C101BAEC-B70F-4344-AD9B-AB4D2FE3C2E4}" srcOrd="3" destOrd="0" presId="urn:microsoft.com/office/officeart/2005/8/layout/chevron1"/>
    <dgm:cxn modelId="{793C08EF-B4F1-4D36-8488-2C9CB41CF3B7}" type="presParOf" srcId="{806D2C49-C732-43A4-A3A0-323969A9F85F}" destId="{96A9D40B-58F2-4C24-A9FF-8D7E645B0F79}" srcOrd="4" destOrd="0" presId="urn:microsoft.com/office/officeart/2005/8/layout/chevron1"/>
    <dgm:cxn modelId="{F189D53A-D15F-4740-91F7-589D2F278012}" type="presParOf" srcId="{96A9D40B-58F2-4C24-A9FF-8D7E645B0F79}" destId="{7BDE01F5-0400-4E88-AF75-895F5BBA423A}" srcOrd="0" destOrd="0" presId="urn:microsoft.com/office/officeart/2005/8/layout/chevron1"/>
    <dgm:cxn modelId="{8C838BC1-797C-46A2-8EA0-5B6734C8CC3E}" type="presParOf" srcId="{96A9D40B-58F2-4C24-A9FF-8D7E645B0F79}" destId="{6F26CBB2-CDF6-490F-8018-98FE5D673F20}" srcOrd="1" destOrd="0" presId="urn:microsoft.com/office/officeart/2005/8/layout/chevron1"/>
    <dgm:cxn modelId="{3AD89294-EF30-4F3F-9B75-74D6F2A781CC}" type="presParOf" srcId="{806D2C49-C732-43A4-A3A0-323969A9F85F}" destId="{6C05CA5A-CA7C-41D6-8798-F5817D1CC567}" srcOrd="5" destOrd="0" presId="urn:microsoft.com/office/officeart/2005/8/layout/chevron1"/>
    <dgm:cxn modelId="{7FEE2F1B-F1A9-4E7A-9CA8-D555FEF32E89}" type="presParOf" srcId="{806D2C49-C732-43A4-A3A0-323969A9F85F}" destId="{11F43E25-B0CB-44FA-8243-279FBA21140A}" srcOrd="6" destOrd="0" presId="urn:microsoft.com/office/officeart/2005/8/layout/chevron1"/>
    <dgm:cxn modelId="{0D089A04-C87F-42EB-AD28-123DB1618B33}" type="presParOf" srcId="{11F43E25-B0CB-44FA-8243-279FBA21140A}" destId="{BB9966A9-BFA6-47FC-9AB5-4B76EB1D5FDC}" srcOrd="0" destOrd="0" presId="urn:microsoft.com/office/officeart/2005/8/layout/chevron1"/>
    <dgm:cxn modelId="{D43091B1-E065-4F21-B953-0DF8C5FFAE53}" type="presParOf" srcId="{11F43E25-B0CB-44FA-8243-279FBA21140A}" destId="{E3BE3CFA-09E8-4EFD-B6A7-B9DE8382E4C1}" srcOrd="1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3D4E-8E16-4033-B6F6-5355D9CF68F7}">
      <dsp:nvSpPr>
        <dsp:cNvPr id="0" name=""/>
        <dsp:cNvSpPr/>
      </dsp:nvSpPr>
      <dsp:spPr>
        <a:xfrm>
          <a:off x="4531" y="25730"/>
          <a:ext cx="2885868" cy="1026000"/>
        </a:xfrm>
        <a:prstGeom prst="chevron">
          <a:avLst/>
        </a:prstGeom>
        <a:solidFill>
          <a:srgbClr val="244A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Analyse (nåsituasjon)</a:t>
          </a:r>
        </a:p>
      </dsp:txBody>
      <dsp:txXfrm>
        <a:off x="517531" y="25730"/>
        <a:ext cx="1859868" cy="1026000"/>
      </dsp:txXfrm>
    </dsp:sp>
    <dsp:sp modelId="{F14F1895-4D01-4FF9-AA39-372076FE817B}">
      <dsp:nvSpPr>
        <dsp:cNvPr id="0" name=""/>
        <dsp:cNvSpPr/>
      </dsp:nvSpPr>
      <dsp:spPr>
        <a:xfrm>
          <a:off x="4531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Kunnskapsgrunnlag</a:t>
          </a:r>
        </a:p>
      </dsp:txBody>
      <dsp:txXfrm>
        <a:off x="4531" y="1179980"/>
        <a:ext cx="2308695" cy="1478882"/>
      </dsp:txXfrm>
    </dsp:sp>
    <dsp:sp modelId="{BB3548D8-334B-446E-B1AE-CB4997D8B4A8}">
      <dsp:nvSpPr>
        <dsp:cNvPr id="0" name=""/>
        <dsp:cNvSpPr/>
      </dsp:nvSpPr>
      <dsp:spPr>
        <a:xfrm>
          <a:off x="2674400" y="25730"/>
          <a:ext cx="2885868" cy="1026000"/>
        </a:xfrm>
        <a:prstGeom prst="chevron">
          <a:avLst/>
        </a:prstGeom>
        <a:solidFill>
          <a:srgbClr val="DEDF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Mulighetsrom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(fremtidsbilde)</a:t>
          </a:r>
        </a:p>
      </dsp:txBody>
      <dsp:txXfrm>
        <a:off x="3187400" y="25730"/>
        <a:ext cx="1859868" cy="1026000"/>
      </dsp:txXfrm>
    </dsp:sp>
    <dsp:sp modelId="{067F9AAB-F353-462D-97BD-0062D3F22090}">
      <dsp:nvSpPr>
        <dsp:cNvPr id="0" name=""/>
        <dsp:cNvSpPr/>
      </dsp:nvSpPr>
      <dsp:spPr>
        <a:xfrm>
          <a:off x="2674400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Medvirkningsprosess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Tilgjengelige analyser</a:t>
          </a:r>
        </a:p>
      </dsp:txBody>
      <dsp:txXfrm>
        <a:off x="2674400" y="1179980"/>
        <a:ext cx="2308695" cy="1478882"/>
      </dsp:txXfrm>
    </dsp:sp>
    <dsp:sp modelId="{7BDE01F5-0400-4E88-AF75-895F5BBA423A}">
      <dsp:nvSpPr>
        <dsp:cNvPr id="0" name=""/>
        <dsp:cNvSpPr/>
      </dsp:nvSpPr>
      <dsp:spPr>
        <a:xfrm>
          <a:off x="5344269" y="25730"/>
          <a:ext cx="2885868" cy="1026000"/>
        </a:xfrm>
        <a:prstGeom prst="chevron">
          <a:avLst/>
        </a:prstGeom>
        <a:solidFill>
          <a:srgbClr val="DEDF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Retningsvalg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(strategi)</a:t>
          </a:r>
        </a:p>
      </dsp:txBody>
      <dsp:txXfrm>
        <a:off x="5857269" y="25730"/>
        <a:ext cx="1859868" cy="1026000"/>
      </dsp:txXfrm>
    </dsp:sp>
    <dsp:sp modelId="{6F26CBB2-CDF6-490F-8018-98FE5D673F20}">
      <dsp:nvSpPr>
        <dsp:cNvPr id="0" name=""/>
        <dsp:cNvSpPr/>
      </dsp:nvSpPr>
      <dsp:spPr>
        <a:xfrm>
          <a:off x="5344269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Bearbeiding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Formulering av strategi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Beslutning om veivalg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Forankring</a:t>
          </a:r>
        </a:p>
      </dsp:txBody>
      <dsp:txXfrm>
        <a:off x="5344269" y="1179980"/>
        <a:ext cx="2308695" cy="1478882"/>
      </dsp:txXfrm>
    </dsp:sp>
    <dsp:sp modelId="{BB9966A9-BFA6-47FC-9AB5-4B76EB1D5FDC}">
      <dsp:nvSpPr>
        <dsp:cNvPr id="0" name=""/>
        <dsp:cNvSpPr/>
      </dsp:nvSpPr>
      <dsp:spPr>
        <a:xfrm>
          <a:off x="8014137" y="25730"/>
          <a:ext cx="2885868" cy="1026000"/>
        </a:xfrm>
        <a:prstGeom prst="chevron">
          <a:avLst/>
        </a:prstGeom>
        <a:solidFill>
          <a:srgbClr val="DEDF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Gjennomføring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(handlingsvalg)</a:t>
          </a:r>
        </a:p>
      </dsp:txBody>
      <dsp:txXfrm>
        <a:off x="8527137" y="25730"/>
        <a:ext cx="1859868" cy="1026000"/>
      </dsp:txXfrm>
    </dsp:sp>
    <dsp:sp modelId="{E3BE3CFA-09E8-4EFD-B6A7-B9DE8382E4C1}">
      <dsp:nvSpPr>
        <dsp:cNvPr id="0" name=""/>
        <dsp:cNvSpPr/>
      </dsp:nvSpPr>
      <dsp:spPr>
        <a:xfrm>
          <a:off x="8014137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Handlingsplaner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Organisering</a:t>
          </a:r>
        </a:p>
      </dsp:txBody>
      <dsp:txXfrm>
        <a:off x="8014137" y="1179980"/>
        <a:ext cx="2308695" cy="147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3D4E-8E16-4033-B6F6-5355D9CF68F7}">
      <dsp:nvSpPr>
        <dsp:cNvPr id="0" name=""/>
        <dsp:cNvSpPr/>
      </dsp:nvSpPr>
      <dsp:spPr>
        <a:xfrm>
          <a:off x="4531" y="25730"/>
          <a:ext cx="2885868" cy="1026000"/>
        </a:xfrm>
        <a:prstGeom prst="chevron">
          <a:avLst/>
        </a:prstGeom>
        <a:solidFill>
          <a:srgbClr val="244A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Analyse (nåsituasjon)</a:t>
          </a:r>
        </a:p>
      </dsp:txBody>
      <dsp:txXfrm>
        <a:off x="517531" y="25730"/>
        <a:ext cx="1859868" cy="1026000"/>
      </dsp:txXfrm>
    </dsp:sp>
    <dsp:sp modelId="{F14F1895-4D01-4FF9-AA39-372076FE817B}">
      <dsp:nvSpPr>
        <dsp:cNvPr id="0" name=""/>
        <dsp:cNvSpPr/>
      </dsp:nvSpPr>
      <dsp:spPr>
        <a:xfrm>
          <a:off x="4531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Kunnskapsgrunnlag</a:t>
          </a:r>
        </a:p>
      </dsp:txBody>
      <dsp:txXfrm>
        <a:off x="4531" y="1179980"/>
        <a:ext cx="2308695" cy="1478882"/>
      </dsp:txXfrm>
    </dsp:sp>
    <dsp:sp modelId="{BB3548D8-334B-446E-B1AE-CB4997D8B4A8}">
      <dsp:nvSpPr>
        <dsp:cNvPr id="0" name=""/>
        <dsp:cNvSpPr/>
      </dsp:nvSpPr>
      <dsp:spPr>
        <a:xfrm>
          <a:off x="2674400" y="25730"/>
          <a:ext cx="2885868" cy="1026000"/>
        </a:xfrm>
        <a:prstGeom prst="chevron">
          <a:avLst/>
        </a:prstGeom>
        <a:solidFill>
          <a:srgbClr val="3E9CA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Mulighetsrom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(fremtidsbilde)</a:t>
          </a:r>
        </a:p>
      </dsp:txBody>
      <dsp:txXfrm>
        <a:off x="3187400" y="25730"/>
        <a:ext cx="1859868" cy="1026000"/>
      </dsp:txXfrm>
    </dsp:sp>
    <dsp:sp modelId="{067F9AAB-F353-462D-97BD-0062D3F22090}">
      <dsp:nvSpPr>
        <dsp:cNvPr id="0" name=""/>
        <dsp:cNvSpPr/>
      </dsp:nvSpPr>
      <dsp:spPr>
        <a:xfrm>
          <a:off x="2674400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Medvirkningsprosess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Tilgjengelige analyser</a:t>
          </a:r>
        </a:p>
      </dsp:txBody>
      <dsp:txXfrm>
        <a:off x="2674400" y="1179980"/>
        <a:ext cx="2308695" cy="1478882"/>
      </dsp:txXfrm>
    </dsp:sp>
    <dsp:sp modelId="{7BDE01F5-0400-4E88-AF75-895F5BBA423A}">
      <dsp:nvSpPr>
        <dsp:cNvPr id="0" name=""/>
        <dsp:cNvSpPr/>
      </dsp:nvSpPr>
      <dsp:spPr>
        <a:xfrm>
          <a:off x="5344269" y="25730"/>
          <a:ext cx="2885868" cy="1026000"/>
        </a:xfrm>
        <a:prstGeom prst="chevron">
          <a:avLst/>
        </a:prstGeom>
        <a:solidFill>
          <a:srgbClr val="DEDF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Retningsvalg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(strategi)</a:t>
          </a:r>
        </a:p>
      </dsp:txBody>
      <dsp:txXfrm>
        <a:off x="5857269" y="25730"/>
        <a:ext cx="1859868" cy="1026000"/>
      </dsp:txXfrm>
    </dsp:sp>
    <dsp:sp modelId="{6F26CBB2-CDF6-490F-8018-98FE5D673F20}">
      <dsp:nvSpPr>
        <dsp:cNvPr id="0" name=""/>
        <dsp:cNvSpPr/>
      </dsp:nvSpPr>
      <dsp:spPr>
        <a:xfrm>
          <a:off x="5344269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Bearbeiding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Formulering av strategi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Beslutning om veivalg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Forankring</a:t>
          </a:r>
        </a:p>
      </dsp:txBody>
      <dsp:txXfrm>
        <a:off x="5344269" y="1179980"/>
        <a:ext cx="2308695" cy="1478882"/>
      </dsp:txXfrm>
    </dsp:sp>
    <dsp:sp modelId="{BB9966A9-BFA6-47FC-9AB5-4B76EB1D5FDC}">
      <dsp:nvSpPr>
        <dsp:cNvPr id="0" name=""/>
        <dsp:cNvSpPr/>
      </dsp:nvSpPr>
      <dsp:spPr>
        <a:xfrm>
          <a:off x="8014137" y="25730"/>
          <a:ext cx="2885868" cy="1026000"/>
        </a:xfrm>
        <a:prstGeom prst="chevron">
          <a:avLst/>
        </a:prstGeom>
        <a:solidFill>
          <a:srgbClr val="DEDF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Gjennomføring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(handlingsvalg)</a:t>
          </a:r>
        </a:p>
      </dsp:txBody>
      <dsp:txXfrm>
        <a:off x="8527137" y="25730"/>
        <a:ext cx="1859868" cy="1026000"/>
      </dsp:txXfrm>
    </dsp:sp>
    <dsp:sp modelId="{E3BE3CFA-09E8-4EFD-B6A7-B9DE8382E4C1}">
      <dsp:nvSpPr>
        <dsp:cNvPr id="0" name=""/>
        <dsp:cNvSpPr/>
      </dsp:nvSpPr>
      <dsp:spPr>
        <a:xfrm>
          <a:off x="8014137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Handlingsplaner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Organisering</a:t>
          </a:r>
        </a:p>
      </dsp:txBody>
      <dsp:txXfrm>
        <a:off x="8014137" y="1179980"/>
        <a:ext cx="2308695" cy="1478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3D4E-8E16-4033-B6F6-5355D9CF68F7}">
      <dsp:nvSpPr>
        <dsp:cNvPr id="0" name=""/>
        <dsp:cNvSpPr/>
      </dsp:nvSpPr>
      <dsp:spPr>
        <a:xfrm>
          <a:off x="4531" y="25730"/>
          <a:ext cx="2885868" cy="1026000"/>
        </a:xfrm>
        <a:prstGeom prst="chevron">
          <a:avLst/>
        </a:prstGeom>
        <a:solidFill>
          <a:srgbClr val="244A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Analyse (nåsituasjon)</a:t>
          </a:r>
        </a:p>
      </dsp:txBody>
      <dsp:txXfrm>
        <a:off x="517531" y="25730"/>
        <a:ext cx="1859868" cy="1026000"/>
      </dsp:txXfrm>
    </dsp:sp>
    <dsp:sp modelId="{F14F1895-4D01-4FF9-AA39-372076FE817B}">
      <dsp:nvSpPr>
        <dsp:cNvPr id="0" name=""/>
        <dsp:cNvSpPr/>
      </dsp:nvSpPr>
      <dsp:spPr>
        <a:xfrm>
          <a:off x="4531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Kunnskapsgrunnlag</a:t>
          </a:r>
        </a:p>
      </dsp:txBody>
      <dsp:txXfrm>
        <a:off x="4531" y="1179980"/>
        <a:ext cx="2308695" cy="1478882"/>
      </dsp:txXfrm>
    </dsp:sp>
    <dsp:sp modelId="{BB3548D8-334B-446E-B1AE-CB4997D8B4A8}">
      <dsp:nvSpPr>
        <dsp:cNvPr id="0" name=""/>
        <dsp:cNvSpPr/>
      </dsp:nvSpPr>
      <dsp:spPr>
        <a:xfrm>
          <a:off x="2674400" y="25730"/>
          <a:ext cx="2885868" cy="1026000"/>
        </a:xfrm>
        <a:prstGeom prst="chevron">
          <a:avLst/>
        </a:prstGeom>
        <a:solidFill>
          <a:srgbClr val="3E9CA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Mulighetsrom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(fremtidsbilde)</a:t>
          </a:r>
        </a:p>
      </dsp:txBody>
      <dsp:txXfrm>
        <a:off x="3187400" y="25730"/>
        <a:ext cx="1859868" cy="1026000"/>
      </dsp:txXfrm>
    </dsp:sp>
    <dsp:sp modelId="{067F9AAB-F353-462D-97BD-0062D3F22090}">
      <dsp:nvSpPr>
        <dsp:cNvPr id="0" name=""/>
        <dsp:cNvSpPr/>
      </dsp:nvSpPr>
      <dsp:spPr>
        <a:xfrm>
          <a:off x="2674400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Medvirkningsprosess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Tilgjengelige analyser</a:t>
          </a:r>
        </a:p>
      </dsp:txBody>
      <dsp:txXfrm>
        <a:off x="2674400" y="1179980"/>
        <a:ext cx="2308695" cy="1478882"/>
      </dsp:txXfrm>
    </dsp:sp>
    <dsp:sp modelId="{7BDE01F5-0400-4E88-AF75-895F5BBA423A}">
      <dsp:nvSpPr>
        <dsp:cNvPr id="0" name=""/>
        <dsp:cNvSpPr/>
      </dsp:nvSpPr>
      <dsp:spPr>
        <a:xfrm>
          <a:off x="5344269" y="25730"/>
          <a:ext cx="2885868" cy="1026000"/>
        </a:xfrm>
        <a:prstGeom prst="chevron">
          <a:avLst/>
        </a:prstGeom>
        <a:solidFill>
          <a:srgbClr val="2493D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Retningsvalg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(strategi)</a:t>
          </a:r>
        </a:p>
      </dsp:txBody>
      <dsp:txXfrm>
        <a:off x="5857269" y="25730"/>
        <a:ext cx="1859868" cy="1026000"/>
      </dsp:txXfrm>
    </dsp:sp>
    <dsp:sp modelId="{6F26CBB2-CDF6-490F-8018-98FE5D673F20}">
      <dsp:nvSpPr>
        <dsp:cNvPr id="0" name=""/>
        <dsp:cNvSpPr/>
      </dsp:nvSpPr>
      <dsp:spPr>
        <a:xfrm>
          <a:off x="5344269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chemeClr val="tx1"/>
              </a:solidFill>
            </a:rPr>
            <a:t>Bearbeiding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Formulering av strategi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Beslutning om veivalg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Forankring</a:t>
          </a:r>
        </a:p>
      </dsp:txBody>
      <dsp:txXfrm>
        <a:off x="5344269" y="1179980"/>
        <a:ext cx="2308695" cy="1478882"/>
      </dsp:txXfrm>
    </dsp:sp>
    <dsp:sp modelId="{BB9966A9-BFA6-47FC-9AB5-4B76EB1D5FDC}">
      <dsp:nvSpPr>
        <dsp:cNvPr id="0" name=""/>
        <dsp:cNvSpPr/>
      </dsp:nvSpPr>
      <dsp:spPr>
        <a:xfrm>
          <a:off x="8014137" y="25730"/>
          <a:ext cx="2885868" cy="1026000"/>
        </a:xfrm>
        <a:prstGeom prst="chevron">
          <a:avLst/>
        </a:prstGeom>
        <a:solidFill>
          <a:srgbClr val="DEDF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Gjennomføring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(handlingsvalg)</a:t>
          </a:r>
        </a:p>
      </dsp:txBody>
      <dsp:txXfrm>
        <a:off x="8527137" y="25730"/>
        <a:ext cx="1859868" cy="1026000"/>
      </dsp:txXfrm>
    </dsp:sp>
    <dsp:sp modelId="{E3BE3CFA-09E8-4EFD-B6A7-B9DE8382E4C1}">
      <dsp:nvSpPr>
        <dsp:cNvPr id="0" name=""/>
        <dsp:cNvSpPr/>
      </dsp:nvSpPr>
      <dsp:spPr>
        <a:xfrm>
          <a:off x="8014137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Handlingsplaner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Organisering</a:t>
          </a:r>
        </a:p>
      </dsp:txBody>
      <dsp:txXfrm>
        <a:off x="8014137" y="1179980"/>
        <a:ext cx="2308695" cy="1478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37335" y="34037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61460" y="546292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147" y="264403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 dirty="0"/>
            <a:t>Koble eksisterende verdikjeder med kunnskap, teknologi og forskning</a:t>
          </a:r>
          <a:r>
            <a:rPr lang="nb-no" sz="1500" kern="1200" dirty="0"/>
            <a:t>. </a:t>
          </a:r>
        </a:p>
      </dsp:txBody>
      <dsp:txXfrm>
        <a:off x="1147" y="2644037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470773" y="34037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894898" y="458162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34585" y="264403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 dirty="0"/>
            <a:t>De rette næringsarealene til de rette næringene</a:t>
          </a:r>
          <a:endParaRPr lang="nb-no" sz="1500" kern="1200" dirty="0"/>
        </a:p>
      </dsp:txBody>
      <dsp:txXfrm>
        <a:off x="3834585" y="2644037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04210" y="34037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728335" y="458162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668023" y="264403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500" kern="1200" dirty="0"/>
            <a:t>En attraktiv kommune å besøke og bo i</a:t>
          </a:r>
          <a:endParaRPr lang="nb-no" sz="1500" kern="1200" dirty="0"/>
        </a:p>
      </dsp:txBody>
      <dsp:txXfrm>
        <a:off x="7668023" y="2644037"/>
        <a:ext cx="32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3D4E-8E16-4033-B6F6-5355D9CF68F7}">
      <dsp:nvSpPr>
        <dsp:cNvPr id="0" name=""/>
        <dsp:cNvSpPr/>
      </dsp:nvSpPr>
      <dsp:spPr>
        <a:xfrm>
          <a:off x="4531" y="25730"/>
          <a:ext cx="2885868" cy="1026000"/>
        </a:xfrm>
        <a:prstGeom prst="chevron">
          <a:avLst/>
        </a:prstGeom>
        <a:solidFill>
          <a:srgbClr val="244A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Analyse (nåsituasjon)</a:t>
          </a:r>
        </a:p>
      </dsp:txBody>
      <dsp:txXfrm>
        <a:off x="517531" y="25730"/>
        <a:ext cx="1859868" cy="1026000"/>
      </dsp:txXfrm>
    </dsp:sp>
    <dsp:sp modelId="{F14F1895-4D01-4FF9-AA39-372076FE817B}">
      <dsp:nvSpPr>
        <dsp:cNvPr id="0" name=""/>
        <dsp:cNvSpPr/>
      </dsp:nvSpPr>
      <dsp:spPr>
        <a:xfrm>
          <a:off x="4531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Kunnskapsgrunnlag</a:t>
          </a:r>
        </a:p>
      </dsp:txBody>
      <dsp:txXfrm>
        <a:off x="4531" y="1179980"/>
        <a:ext cx="2308695" cy="1478882"/>
      </dsp:txXfrm>
    </dsp:sp>
    <dsp:sp modelId="{BB3548D8-334B-446E-B1AE-CB4997D8B4A8}">
      <dsp:nvSpPr>
        <dsp:cNvPr id="0" name=""/>
        <dsp:cNvSpPr/>
      </dsp:nvSpPr>
      <dsp:spPr>
        <a:xfrm>
          <a:off x="2674400" y="25730"/>
          <a:ext cx="2885868" cy="1026000"/>
        </a:xfrm>
        <a:prstGeom prst="chevron">
          <a:avLst/>
        </a:prstGeom>
        <a:solidFill>
          <a:srgbClr val="3E9CA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Mulighetsrom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(fremtidsbilde)</a:t>
          </a:r>
        </a:p>
      </dsp:txBody>
      <dsp:txXfrm>
        <a:off x="3187400" y="25730"/>
        <a:ext cx="1859868" cy="1026000"/>
      </dsp:txXfrm>
    </dsp:sp>
    <dsp:sp modelId="{067F9AAB-F353-462D-97BD-0062D3F22090}">
      <dsp:nvSpPr>
        <dsp:cNvPr id="0" name=""/>
        <dsp:cNvSpPr/>
      </dsp:nvSpPr>
      <dsp:spPr>
        <a:xfrm>
          <a:off x="2674400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Medvirkningsprosess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Tilgjengelige analyser</a:t>
          </a:r>
        </a:p>
      </dsp:txBody>
      <dsp:txXfrm>
        <a:off x="2674400" y="1179980"/>
        <a:ext cx="2308695" cy="1478882"/>
      </dsp:txXfrm>
    </dsp:sp>
    <dsp:sp modelId="{7BDE01F5-0400-4E88-AF75-895F5BBA423A}">
      <dsp:nvSpPr>
        <dsp:cNvPr id="0" name=""/>
        <dsp:cNvSpPr/>
      </dsp:nvSpPr>
      <dsp:spPr>
        <a:xfrm>
          <a:off x="5344269" y="25730"/>
          <a:ext cx="2885868" cy="1026000"/>
        </a:xfrm>
        <a:prstGeom prst="chevron">
          <a:avLst/>
        </a:prstGeom>
        <a:solidFill>
          <a:srgbClr val="2493D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Retningsvalg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(strategi)</a:t>
          </a:r>
        </a:p>
      </dsp:txBody>
      <dsp:txXfrm>
        <a:off x="5857269" y="25730"/>
        <a:ext cx="1859868" cy="1026000"/>
      </dsp:txXfrm>
    </dsp:sp>
    <dsp:sp modelId="{6F26CBB2-CDF6-490F-8018-98FE5D673F20}">
      <dsp:nvSpPr>
        <dsp:cNvPr id="0" name=""/>
        <dsp:cNvSpPr/>
      </dsp:nvSpPr>
      <dsp:spPr>
        <a:xfrm>
          <a:off x="5344269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Bearbeiding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Formulering av strategi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Beslutning om veivalg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>
              <a:solidFill>
                <a:srgbClr val="DEDFDE"/>
              </a:solidFill>
            </a:rPr>
            <a:t>Forankring</a:t>
          </a:r>
        </a:p>
      </dsp:txBody>
      <dsp:txXfrm>
        <a:off x="5344269" y="1179980"/>
        <a:ext cx="2308695" cy="1478882"/>
      </dsp:txXfrm>
    </dsp:sp>
    <dsp:sp modelId="{BB9966A9-BFA6-47FC-9AB5-4B76EB1D5FDC}">
      <dsp:nvSpPr>
        <dsp:cNvPr id="0" name=""/>
        <dsp:cNvSpPr/>
      </dsp:nvSpPr>
      <dsp:spPr>
        <a:xfrm>
          <a:off x="8014137" y="25730"/>
          <a:ext cx="2885868" cy="1026000"/>
        </a:xfrm>
        <a:prstGeom prst="chevron">
          <a:avLst/>
        </a:prstGeom>
        <a:solidFill>
          <a:srgbClr val="E5AB1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Gjennomføring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(handlingsvalg)</a:t>
          </a:r>
        </a:p>
      </dsp:txBody>
      <dsp:txXfrm>
        <a:off x="8527137" y="25730"/>
        <a:ext cx="1859868" cy="1026000"/>
      </dsp:txXfrm>
    </dsp:sp>
    <dsp:sp modelId="{E3BE3CFA-09E8-4EFD-B6A7-B9DE8382E4C1}">
      <dsp:nvSpPr>
        <dsp:cNvPr id="0" name=""/>
        <dsp:cNvSpPr/>
      </dsp:nvSpPr>
      <dsp:spPr>
        <a:xfrm>
          <a:off x="8014137" y="1179980"/>
          <a:ext cx="2308695" cy="14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Handlingsplaner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 dirty="0"/>
            <a:t>Organisering</a:t>
          </a:r>
        </a:p>
      </dsp:txBody>
      <dsp:txXfrm>
        <a:off x="8014137" y="1179980"/>
        <a:ext cx="2308695" cy="1478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1DE6-AD58-D847-A23B-0BECF0D2CBFB}" type="datetimeFigureOut">
              <a:rPr lang="nb-NO" smtClean="0"/>
              <a:t>25.04.2023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2E7D-7E64-5940-B045-0B7A7B44BA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viktig del av hva en strategi er, er hva den ikke 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2E7D-7E64-5940-B045-0B7A7B44BA2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167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2E7D-7E64-5940-B045-0B7A7B44BA2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09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E7D-7E64-5940-B045-0B7A7B44BA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9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bg1"/>
                </a:solidFill>
              </a:rPr>
              <a:t>Hovedkonseptene vises til utvalg for samfunnsfunksjoner og næring i ettermiddag.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E7D-7E64-5940-B045-0B7A7B44BA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3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Arrangert i samarbeid med næringsforeningene.</a:t>
            </a:r>
          </a:p>
          <a:p>
            <a:r>
              <a:rPr lang="nb-NO" dirty="0"/>
              <a:t>Målrettet invitasjon sendt ut i tillegg til de større bedriftene.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2E7D-7E64-5940-B045-0B7A7B44BA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64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2E7D-7E64-5940-B045-0B7A7B44BA2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7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bg1"/>
                </a:solidFill>
              </a:rPr>
              <a:t>Hovedkonseptene vises til utvalg for samfunnsfunksjoner og næring i ettermiddag.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E7D-7E64-5940-B045-0B7A7B44BA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2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Retninger</a:t>
            </a:r>
          </a:p>
          <a:p>
            <a:r>
              <a:rPr lang="nb-NO" dirty="0"/>
              <a:t>Det er her kommunen skal jobbe strategisk og målrettet for å få resultater. Det er her vi skal ta lead.</a:t>
            </a:r>
          </a:p>
          <a:p>
            <a:endParaRPr lang="nb-NO" dirty="0"/>
          </a:p>
          <a:p>
            <a:r>
              <a:rPr lang="nb-NO" dirty="0"/>
              <a:t>Denne er presentert i arbeidsmøter med eksterne partnere, internt i administrasjon og politikk</a:t>
            </a:r>
          </a:p>
          <a:p>
            <a:endParaRPr lang="nb-NO" dirty="0"/>
          </a:p>
          <a:p>
            <a:r>
              <a:rPr lang="nb-NO" sz="2400" b="1" dirty="0"/>
              <a:t>Presisere landbruk!!!!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2E7D-7E64-5940-B045-0B7A7B44BA2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50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Strategien gir langsiktig retning</a:t>
            </a:r>
          </a:p>
          <a:p>
            <a:pPr marL="0" indent="0">
              <a:buNone/>
            </a:pPr>
            <a:r>
              <a:rPr lang="nb-NO" dirty="0"/>
              <a:t>Handlingsplan gir kortsiktige handlinger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Handlingsplan for mange vurderer – vil bli endret i høringsperioden etter innspill. Vil legge fram en mer målrettet </a:t>
            </a:r>
            <a:r>
              <a:rPr lang="nb-NO"/>
              <a:t>og tydelig plan til vedtak.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Ambisjoner må stå i samsvar med ressurser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E7D-7E64-5940-B045-0B7A7B44BA2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60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Strategien er langsiktig</a:t>
            </a:r>
          </a:p>
          <a:p>
            <a:r>
              <a:rPr lang="nb-NO" dirty="0"/>
              <a:t>Vedleggene er øyeblikksbilder som må oppdateres jevnlig for å ha relevans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52E7D-7E64-5940-B045-0B7A7B44BA2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34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50DCA82-1663-654B-904C-05A4544CD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A4D720F-8F6A-0C42-849E-822BE5C3FB7C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lysbildenummer 6">
            <a:extLst>
              <a:ext uri="{FF2B5EF4-FFF2-40B4-BE49-F238E27FC236}">
                <a16:creationId xmlns:a16="http://schemas.microsoft.com/office/drawing/2014/main" id="{3AD1225C-420A-AE45-88A1-551EAD2C585F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8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1 spal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2B508E5-ADCD-B542-8ADD-A3D910E0E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6DCD6DA-3829-254D-A6A7-6220CE6E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1018903"/>
            <a:ext cx="10931816" cy="943587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CCEFBF67-D50E-0F47-9302-7ED51A92D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9882" y="2272937"/>
            <a:ext cx="6452026" cy="40878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0A690B4D-D60C-AC4B-9CAF-5A473172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2" y="2272937"/>
            <a:ext cx="4236396" cy="408783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5DE1CC5-CE7F-7744-B2AE-185CA0BFBB9D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lysbildenummer 6">
            <a:extLst>
              <a:ext uri="{FF2B5EF4-FFF2-40B4-BE49-F238E27FC236}">
                <a16:creationId xmlns:a16="http://schemas.microsoft.com/office/drawing/2014/main" id="{6D2BF1C7-8BAC-9A42-A058-A201F9428931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5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verskrifter 2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1FCCED-EC2F-5B4A-9CC0-A1337FC14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71" y="2272937"/>
            <a:ext cx="5301292" cy="1023593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7982F3-340F-B048-9E0B-6FE196A3E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71" y="3296530"/>
            <a:ext cx="5301292" cy="306584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FB71726-DEFA-5042-A1A9-DC79F0451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5337" y="2272937"/>
            <a:ext cx="5301292" cy="1023593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7B4B0BA-565E-4741-A256-5D13678C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5337" y="3296530"/>
            <a:ext cx="5301292" cy="306584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C7100-ED61-C146-96B3-58E71BDE3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DEA7EC2-5E83-E548-9F47-B2464CC9974E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lysbildenummer 6">
            <a:extLst>
              <a:ext uri="{FF2B5EF4-FFF2-40B4-BE49-F238E27FC236}">
                <a16:creationId xmlns:a16="http://schemas.microsoft.com/office/drawing/2014/main" id="{1EEB3324-0204-284B-8652-22B761CEBCFD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984A240-7837-47FF-9588-CFB4CB3C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1018903"/>
            <a:ext cx="10931816" cy="943587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939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2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7EDC7100-ED61-C146-96B3-58E71BDE3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DEA7EC2-5E83-E548-9F47-B2464CC9974E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lysbildenummer 6">
            <a:extLst>
              <a:ext uri="{FF2B5EF4-FFF2-40B4-BE49-F238E27FC236}">
                <a16:creationId xmlns:a16="http://schemas.microsoft.com/office/drawing/2014/main" id="{1EEB3324-0204-284B-8652-22B761CEBCFD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FD70D95-43DD-4B38-A082-FBAC334E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1018903"/>
            <a:ext cx="10931816" cy="943587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CE6F7021-0035-4F9B-87DA-635BC89A551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5371" y="2272938"/>
            <a:ext cx="5301292" cy="4089442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6AE0C157-2A33-4D88-8486-1292E9ABF3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5337" y="2272938"/>
            <a:ext cx="5301292" cy="4089442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480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kap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91BF8BF-221E-1D4E-88B8-87DB6C860817}"/>
              </a:ext>
            </a:extLst>
          </p:cNvPr>
          <p:cNvSpPr/>
          <p:nvPr userDrawn="1"/>
        </p:nvSpPr>
        <p:spPr>
          <a:xfrm>
            <a:off x="315046" y="329514"/>
            <a:ext cx="11561908" cy="6217283"/>
          </a:xfrm>
          <a:prstGeom prst="rect">
            <a:avLst/>
          </a:prstGeom>
          <a:solidFill>
            <a:srgbClr val="C9444C"/>
          </a:solidFill>
          <a:ln>
            <a:solidFill>
              <a:srgbClr val="C94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E5AB1A"/>
              </a:solidFill>
            </a:endParaRP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E789CCF4-6819-5546-B0AC-C04A52D57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694" y="914894"/>
            <a:ext cx="9384836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B1EDD0-1B96-A443-90ED-EA7727B1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808" y="4628951"/>
            <a:ext cx="6794208" cy="19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1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AE95FC1-CBB7-DD4B-9FD6-DF9732E7C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564" y="5807664"/>
            <a:ext cx="2143792" cy="701605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F0CCEF8-E3DA-9B43-8C43-C30F6A5EC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564" y="753529"/>
            <a:ext cx="9546078" cy="2387600"/>
          </a:xfrm>
        </p:spPr>
        <p:txBody>
          <a:bodyPr anchor="b">
            <a:normAutofit/>
          </a:bodyPr>
          <a:lstStyle>
            <a:lvl1pPr algn="l">
              <a:defRPr sz="8000" b="0" i="0">
                <a:solidFill>
                  <a:srgbClr val="2493D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</a:lstStyle>
          <a:p>
            <a:r>
              <a:rPr lang="nb-NO" dirty="0"/>
              <a:t>POWERPOINTMAL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548AE52-ABCF-464E-875E-3869DD0B14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64" y="3233204"/>
            <a:ext cx="9546078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3" name="Bilde 2" descr="Et bilde som inneholder bygning, vindu&#10;&#10;Automatisk generert beskrivelse">
            <a:extLst>
              <a:ext uri="{FF2B5EF4-FFF2-40B4-BE49-F238E27FC236}">
                <a16:creationId xmlns:a16="http://schemas.microsoft.com/office/drawing/2014/main" id="{B9725686-8F46-3649-8BB7-9F7FCF0C0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238" y="3814119"/>
            <a:ext cx="8147762" cy="30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1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047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CC9AE5-35AC-1A4D-9128-EEC6AC0D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72" y="2272936"/>
            <a:ext cx="10905136" cy="4232367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7839967-18C7-1D42-A0CB-7D999FF13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4EF993D4-13EA-494E-BD81-929C95D84646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lysbildenummer 6">
            <a:extLst>
              <a:ext uri="{FF2B5EF4-FFF2-40B4-BE49-F238E27FC236}">
                <a16:creationId xmlns:a16="http://schemas.microsoft.com/office/drawing/2014/main" id="{1957ECBF-D73A-CE46-8562-B55086512649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11BF4332-F219-442F-B138-B7360D4D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1018903"/>
            <a:ext cx="10931816" cy="943587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7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2B508E5-ADCD-B542-8ADD-A3D910E0E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6DCD6DA-3829-254D-A6A7-6220CE6E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818351"/>
            <a:ext cx="4236396" cy="1511192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accent4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CCEFBF67-D50E-0F47-9302-7ED51A92D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9882" y="818351"/>
            <a:ext cx="6452026" cy="5542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0A690B4D-D60C-AC4B-9CAF-5A473172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2" y="2512439"/>
            <a:ext cx="4236396" cy="371770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5DE1CC5-CE7F-7744-B2AE-185CA0BFBB9D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lysbildenummer 6">
            <a:extLst>
              <a:ext uri="{FF2B5EF4-FFF2-40B4-BE49-F238E27FC236}">
                <a16:creationId xmlns:a16="http://schemas.microsoft.com/office/drawing/2014/main" id="{6D2BF1C7-8BAC-9A42-A058-A201F9428931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D10507-8E25-EE48-91CA-FDC3FD00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1" y="1156580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1FCCED-EC2F-5B4A-9CC0-A1337FC14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71" y="2472618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7982F3-340F-B048-9E0B-6FE196A3E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71" y="3296530"/>
            <a:ext cx="5157787" cy="3065849"/>
          </a:xfrm>
        </p:spPr>
        <p:txBody>
          <a:bodyPr/>
          <a:lstStyle>
            <a:lvl1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FB71726-DEFA-5042-A1A9-DC79F0451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7783" y="2472618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7B4B0BA-565E-4741-A256-5D13678C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7783" y="3296530"/>
            <a:ext cx="5183188" cy="3065849"/>
          </a:xfrm>
        </p:spPr>
        <p:txBody>
          <a:bodyPr/>
          <a:lstStyle>
            <a:lvl1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EDC7100-ED61-C146-96B3-58E71BDE3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DEA7EC2-5E83-E548-9F47-B2464CC9974E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lysbildenummer 6">
            <a:extLst>
              <a:ext uri="{FF2B5EF4-FFF2-40B4-BE49-F238E27FC236}">
                <a16:creationId xmlns:a16="http://schemas.microsoft.com/office/drawing/2014/main" id="{1EEB3324-0204-284B-8652-22B761CEBCFD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3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kap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91BF8BF-221E-1D4E-88B8-87DB6C860817}"/>
              </a:ext>
            </a:extLst>
          </p:cNvPr>
          <p:cNvSpPr/>
          <p:nvPr userDrawn="1"/>
        </p:nvSpPr>
        <p:spPr>
          <a:xfrm>
            <a:off x="315046" y="329514"/>
            <a:ext cx="11561908" cy="6217283"/>
          </a:xfrm>
          <a:prstGeom prst="rect">
            <a:avLst/>
          </a:prstGeom>
          <a:solidFill>
            <a:srgbClr val="C9444C"/>
          </a:solidFill>
          <a:ln>
            <a:solidFill>
              <a:srgbClr val="C94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E5AB1A"/>
              </a:solidFill>
            </a:endParaRP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E789CCF4-6819-5546-B0AC-C04A52D57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694" y="914894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1B1EDD0-1B96-A443-90ED-EA7727B12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808" y="4628951"/>
            <a:ext cx="6794208" cy="19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AE95FC1-CBB7-DD4B-9FD6-DF9732E7C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8564" y="5807664"/>
            <a:ext cx="2143792" cy="701605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F0CCEF8-E3DA-9B43-8C43-C30F6A5EC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8564" y="753529"/>
            <a:ext cx="9546078" cy="2387600"/>
          </a:xfrm>
        </p:spPr>
        <p:txBody>
          <a:bodyPr anchor="b">
            <a:normAutofit/>
          </a:bodyPr>
          <a:lstStyle>
            <a:lvl1pPr algn="l">
              <a:defRPr sz="8000" b="0" i="0">
                <a:solidFill>
                  <a:srgbClr val="2493D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nb-NO" dirty="0"/>
              <a:t>POWERPOINTMAL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548AE52-ABCF-464E-875E-3869DD0B14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564" y="3233204"/>
            <a:ext cx="9546078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3" name="Bilde 2" descr="Et bilde som inneholder bygning, vindu&#10;&#10;Automatisk generert beskrivelse">
            <a:extLst>
              <a:ext uri="{FF2B5EF4-FFF2-40B4-BE49-F238E27FC236}">
                <a16:creationId xmlns:a16="http://schemas.microsoft.com/office/drawing/2014/main" id="{B9725686-8F46-3649-8BB7-9F7FCF0C0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238" y="3814119"/>
            <a:ext cx="8147762" cy="30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CC9AE5-35AC-1A4D-9128-EEC6AC0D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72" y="2394856"/>
            <a:ext cx="10515600" cy="4296228"/>
          </a:xfrm>
        </p:spPr>
        <p:txBody>
          <a:bodyPr/>
          <a:lstStyle>
            <a:lvl1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solidFill>
                  <a:schemeClr val="accent4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7839967-18C7-1D42-A0CB-7D999FF13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4EF993D4-13EA-494E-BD81-929C95D84646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lysbildenummer 6">
            <a:extLst>
              <a:ext uri="{FF2B5EF4-FFF2-40B4-BE49-F238E27FC236}">
                <a16:creationId xmlns:a16="http://schemas.microsoft.com/office/drawing/2014/main" id="{1957ECBF-D73A-CE46-8562-B55086512649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9E39733-105B-B644-9556-947D0DE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1" y="1156580"/>
            <a:ext cx="10515600" cy="1238275"/>
          </a:xfr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9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50DCA82-1663-654B-904C-05A4544CD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A4D720F-8F6A-0C42-849E-822BE5C3FB7C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lysbildenummer 6">
            <a:extLst>
              <a:ext uri="{FF2B5EF4-FFF2-40B4-BE49-F238E27FC236}">
                <a16:creationId xmlns:a16="http://schemas.microsoft.com/office/drawing/2014/main" id="{3AD1225C-420A-AE45-88A1-551EAD2C585F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2B508E5-ADCD-B542-8ADD-A3D910E0E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398" y="250711"/>
            <a:ext cx="1175604" cy="38474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6DCD6DA-3829-254D-A6A7-6220CE6E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818351"/>
            <a:ext cx="4236396" cy="1511192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CCEFBF67-D50E-0F47-9302-7ED51A92D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9882" y="818351"/>
            <a:ext cx="6452026" cy="5542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0A690B4D-D60C-AC4B-9CAF-5A473172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2" y="2512439"/>
            <a:ext cx="4236396" cy="3848328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5DE1CC5-CE7F-7744-B2AE-185CA0BFBB9D}"/>
              </a:ext>
            </a:extLst>
          </p:cNvPr>
          <p:cNvSpPr/>
          <p:nvPr userDrawn="1"/>
        </p:nvSpPr>
        <p:spPr>
          <a:xfrm>
            <a:off x="11565136" y="330413"/>
            <a:ext cx="626864" cy="238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lysbildenummer 6">
            <a:extLst>
              <a:ext uri="{FF2B5EF4-FFF2-40B4-BE49-F238E27FC236}">
                <a16:creationId xmlns:a16="http://schemas.microsoft.com/office/drawing/2014/main" id="{6D2BF1C7-8BAC-9A42-A058-A201F9428931}"/>
              </a:ext>
            </a:extLst>
          </p:cNvPr>
          <p:cNvSpPr txBox="1">
            <a:spLocks/>
          </p:cNvSpPr>
          <p:nvPr userDrawn="1"/>
        </p:nvSpPr>
        <p:spPr>
          <a:xfrm>
            <a:off x="11565136" y="270330"/>
            <a:ext cx="626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8BF48-9354-2641-BA95-B9F9804D6625}" type="slidenum">
              <a:rPr lang="nb-NO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‹#›</a:t>
            </a:fld>
            <a:endParaRPr lang="nb-NO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4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17A1B8A-F90A-FE42-B3C2-102065BD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341BBA-558F-F648-B267-BBD3CD44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4F1D05-BF74-B441-9530-8690D8023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D6C8-7990-DD47-B0DF-3CD0861B2756}" type="datetimeFigureOut">
              <a:rPr lang="nb-NO" smtClean="0"/>
              <a:t>25.04.2023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D22AB6-D9EC-7C44-AF26-4F7B238C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0FE38C-25BB-E247-8D9F-A62147F7E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3DA8-C22B-0648-B666-9A8B850D34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2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49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17A1B8A-F90A-FE42-B3C2-102065BD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341BBA-558F-F648-B267-BBD3CD44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4F1D05-BF74-B441-9530-8690D8023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D6C8-7990-DD47-B0DF-3CD0861B2756}" type="datetimeFigureOut">
              <a:rPr lang="nb-NO" smtClean="0"/>
              <a:t>25.04.2023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D22AB6-D9EC-7C44-AF26-4F7B238C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0FE38C-25BB-E247-8D9F-A62147F7E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3DA8-C22B-0648-B666-9A8B850D34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09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Roboto Regular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Roboto Regular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Roboto Regular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Roboto Regular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Regular" panose="02000000000000000000" pitchFamily="2" charset="0"/>
          <a:ea typeface="Roboto Regular" panose="02000000000000000000" pitchFamily="2" charset="0"/>
          <a:cs typeface="Roboto Regular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B401EF-4F1F-CF4E-BFE1-F554B6A81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Næringsliv 2030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401D3F-3DD0-284A-9568-FCE6EE5BD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Strategi for næringsutvikling i Aurskog-Høland kommune </a:t>
            </a:r>
          </a:p>
        </p:txBody>
      </p:sp>
    </p:spTree>
    <p:extLst>
      <p:ext uri="{BB962C8B-B14F-4D97-AF65-F5344CB8AC3E}">
        <p14:creationId xmlns:p14="http://schemas.microsoft.com/office/powerpoint/2010/main" val="20674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09AD5-7775-9F31-2A87-8964E0B9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Koble eksisterende verdikjeder med kunnskap, teknologi og forskning</a:t>
            </a:r>
            <a:r>
              <a:rPr lang="nb-no" dirty="0"/>
              <a:t>. 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9EC5A0-CC67-A9B6-C346-F44B838002D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FD1CC6-DB11-DF24-AE09-B1C4E19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1" y="2272937"/>
            <a:ext cx="7313070" cy="408783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Utvikling av verdikjedene med forankring i sirkulær utvikling og bærekraft, teknologi, digitalisering og forskning.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Samarbeid med og kobling til forskningsmiljøer.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Koble videregående skoler og fagskole med næringslivet.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Samarbeid på tvers av regioner og landegrenser for utvikling av verdikjeder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C5E3F0E-0CAA-7F38-CEF7-23110F0CE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78" y="2350055"/>
            <a:ext cx="3328143" cy="33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17C0AA-D6CD-3A80-B0A1-07749A79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 rette næringsarealene til de rette næringene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468013-CD54-91E0-9737-40494178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1" y="2272937"/>
            <a:ext cx="6561871" cy="408783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Bærekraftig arealutvikling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/>
              <a:t>Jordvern skal stå sterkt o Ivareta bynær villmark og naturområder til rekreasjon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/>
              <a:t>Samspill mellom næringsarealene og området de ligger 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/>
              <a:t>Utnytte eksisterende næringsbygg og næringsarealer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Være med i konkurransen om de større framtidsretta etableringene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/>
              <a:t>God infrastruktur for arbeidskraften og næringslivet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/>
              <a:t>Gode bomiljøer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/>
              <a:t>Gode fritidsområder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dirty="0"/>
              <a:t>Infrastruktur som energi og vei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A30794F-98A7-A57B-CAAC-5070FA70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15" y="2113324"/>
            <a:ext cx="4102840" cy="3901885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D2C8E53-33A9-7F77-D9BF-38F236474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562640" y="2114666"/>
            <a:ext cx="1999267" cy="4087830"/>
          </a:xfrm>
        </p:spPr>
      </p:sp>
    </p:spTree>
    <p:extLst>
      <p:ext uri="{BB962C8B-B14F-4D97-AF65-F5344CB8AC3E}">
        <p14:creationId xmlns:p14="http://schemas.microsoft.com/office/powerpoint/2010/main" val="49140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5AFDE-25DB-1C55-6D13-577B7307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En attraktiv kommune å besøke og bo i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C99FC00-174A-C0A0-0A6A-764EA2570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38930" y="2272937"/>
            <a:ext cx="4422978" cy="4087830"/>
          </a:xfrm>
        </p:spPr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A2E5D14-3E80-2831-9A0C-BFD4B3C3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2" y="2272937"/>
            <a:ext cx="5847826" cy="408783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God bokommune og besøkskommune går hånd i hånd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Variert tilbud innenfor møteplasser, kultur, idrett og handel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Engasjerte bygder og tettsteder med aktivt foreningsliv som tilbyr aktiviteter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Videreutvikling av reiseliv og besøksnæring har et stort potensial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Nettverk og samarbeid nødvendig for utvikling av besøksnæring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BBAB2A5-28B1-EB39-7485-A2932F7D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50" y="2686895"/>
            <a:ext cx="3980026" cy="36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0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F2CFE96-C8A0-A48E-52AC-E4C93FD8B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07818"/>
              </p:ext>
            </p:extLst>
          </p:nvPr>
        </p:nvGraphicFramePr>
        <p:xfrm>
          <a:off x="657225" y="2273301"/>
          <a:ext cx="10904538" cy="268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05F6C69-39FD-5F83-B027-10D12E8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</a:t>
            </a:r>
          </a:p>
        </p:txBody>
      </p:sp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7B398D9-739C-FD08-84F7-C0E98B00FE6E}"/>
              </a:ext>
            </a:extLst>
          </p:cNvPr>
          <p:cNvSpPr/>
          <p:nvPr/>
        </p:nvSpPr>
        <p:spPr>
          <a:xfrm>
            <a:off x="7935985" y="1551963"/>
            <a:ext cx="1828799" cy="1284543"/>
          </a:xfrm>
          <a:prstGeom prst="star5">
            <a:avLst/>
          </a:prstGeom>
          <a:solidFill>
            <a:srgbClr val="244A2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 er vi!</a:t>
            </a:r>
          </a:p>
        </p:txBody>
      </p:sp>
    </p:spTree>
    <p:extLst>
      <p:ext uri="{BB962C8B-B14F-4D97-AF65-F5344CB8AC3E}">
        <p14:creationId xmlns:p14="http://schemas.microsoft.com/office/powerpoint/2010/main" val="27115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F6792B-E986-4D12-848E-223E12C4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Saksbeskrivelse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89147E-CE7F-474E-B7A2-250166FC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71" y="2340528"/>
            <a:ext cx="5157787" cy="4021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Strategidokument: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</a:rPr>
              <a:t>Aurskog-Høland kommune legger til rette for næring</a:t>
            </a:r>
          </a:p>
          <a:p>
            <a:r>
              <a:rPr lang="nb-NO" sz="2400" dirty="0"/>
              <a:t>Koble eksisterende verdikjeder med kunnskap, teknologi og forskning</a:t>
            </a:r>
          </a:p>
          <a:p>
            <a:r>
              <a:rPr lang="nb-NO" sz="2400" dirty="0"/>
              <a:t>De rette næringsarealene til de rette næringene</a:t>
            </a:r>
          </a:p>
          <a:p>
            <a:r>
              <a:rPr lang="nb-NO" sz="2400" dirty="0"/>
              <a:t>En attraktiv kommune å besøke og bo i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4FD4A6-8648-413D-BD30-F55765767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7783" y="2340528"/>
            <a:ext cx="5183188" cy="4021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Vedlegg</a:t>
            </a:r>
          </a:p>
          <a:p>
            <a:pPr marL="0" indent="0">
              <a:buNone/>
            </a:pPr>
            <a:r>
              <a:rPr lang="nb-NO" dirty="0"/>
              <a:t>Kunnskapsgrunnlag</a:t>
            </a:r>
          </a:p>
          <a:p>
            <a:pPr marL="0" indent="0">
              <a:buNone/>
            </a:pPr>
            <a:r>
              <a:rPr lang="nb-NO" dirty="0"/>
              <a:t>Medvirkningsprosess</a:t>
            </a:r>
          </a:p>
          <a:p>
            <a:pPr marL="0" indent="0">
              <a:buNone/>
            </a:pPr>
            <a:r>
              <a:rPr lang="nb-NO" dirty="0"/>
              <a:t>Lovpålagte oppdrag landbruk</a:t>
            </a:r>
          </a:p>
          <a:p>
            <a:pPr marL="0" indent="0">
              <a:buNone/>
            </a:pPr>
            <a:r>
              <a:rPr lang="nb-NO" dirty="0"/>
              <a:t>Lovpålagte oppdrag bevilling</a:t>
            </a:r>
          </a:p>
          <a:p>
            <a:pPr marL="0" indent="0">
              <a:buNone/>
            </a:pPr>
            <a:r>
              <a:rPr lang="nb-NO" dirty="0"/>
              <a:t>Oversikt over samarbeid</a:t>
            </a:r>
          </a:p>
          <a:p>
            <a:pPr marL="0" indent="0">
              <a:buNone/>
            </a:pPr>
            <a:r>
              <a:rPr lang="nb-NO" dirty="0"/>
              <a:t>Aktivitetsplan</a:t>
            </a:r>
          </a:p>
        </p:txBody>
      </p:sp>
    </p:spTree>
    <p:extLst>
      <p:ext uri="{BB962C8B-B14F-4D97-AF65-F5344CB8AC3E}">
        <p14:creationId xmlns:p14="http://schemas.microsoft.com/office/powerpoint/2010/main" val="45592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DBECB37-B6B4-3BBD-FAA7-A85953E5D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Kommunedirektørens innstilling: </a:t>
            </a:r>
          </a:p>
          <a:p>
            <a:pPr marL="514350" indent="-514350">
              <a:buAutoNum type="arabicPeriod"/>
            </a:pPr>
            <a:r>
              <a:rPr lang="nb-NO" dirty="0"/>
              <a:t>Aurskog-Høland kommune legger Strategi for næringsutvikling ut til offentlig høring. </a:t>
            </a:r>
          </a:p>
          <a:p>
            <a:pPr marL="514350" indent="-514350">
              <a:buAutoNum type="arabicPeriod"/>
            </a:pPr>
            <a:r>
              <a:rPr lang="nb-NO" dirty="0"/>
              <a:t>Høringsfristen settes til 7. mai 2023. </a:t>
            </a:r>
          </a:p>
          <a:p>
            <a:pPr marL="514350" indent="-514350">
              <a:buAutoNum type="arabicPeriod"/>
            </a:pPr>
            <a:r>
              <a:rPr lang="nb-NO" dirty="0"/>
              <a:t>Strategi for næringsutvikling fremlegges for vedtak før sommeren 2023.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B8063E5-0335-4135-0E3D-B1CC6A54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28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8F2256D-DCA8-F271-59CC-DDE7BC802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Næringsutvikling kan ikke vedtas!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Kommunens rolle er som tilrettelegger, planlegger, kunde og samarbeidspartner.</a:t>
            </a:r>
          </a:p>
          <a:p>
            <a:pPr marL="0" indent="0">
              <a:buNone/>
            </a:pPr>
            <a:r>
              <a:rPr lang="nb-NO" dirty="0"/>
              <a:t>Næringsutvikling involverer hele kommunen.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Lovpåplagte</a:t>
            </a:r>
            <a:r>
              <a:rPr lang="nb-NO" dirty="0"/>
              <a:t> oppgaver er ikke inkludert i strategien.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F9BC7E6-034F-1969-66D7-8B680C8D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 som næringsutvikler	</a:t>
            </a:r>
          </a:p>
        </p:txBody>
      </p:sp>
    </p:spTree>
    <p:extLst>
      <p:ext uri="{BB962C8B-B14F-4D97-AF65-F5344CB8AC3E}">
        <p14:creationId xmlns:p14="http://schemas.microsoft.com/office/powerpoint/2010/main" val="40363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F2CFE96-C8A0-A48E-52AC-E4C93FD8B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43349"/>
              </p:ext>
            </p:extLst>
          </p:nvPr>
        </p:nvGraphicFramePr>
        <p:xfrm>
          <a:off x="657225" y="2273301"/>
          <a:ext cx="10904538" cy="268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05F6C69-39FD-5F83-B027-10D12E8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</a:t>
            </a:r>
          </a:p>
        </p:txBody>
      </p:sp>
    </p:spTree>
    <p:extLst>
      <p:ext uri="{BB962C8B-B14F-4D97-AF65-F5344CB8AC3E}">
        <p14:creationId xmlns:p14="http://schemas.microsoft.com/office/powerpoint/2010/main" val="29540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F2CFE96-C8A0-A48E-52AC-E4C93FD8B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025639"/>
              </p:ext>
            </p:extLst>
          </p:nvPr>
        </p:nvGraphicFramePr>
        <p:xfrm>
          <a:off x="657225" y="2273301"/>
          <a:ext cx="10904538" cy="268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05F6C69-39FD-5F83-B027-10D12E8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</a:t>
            </a:r>
          </a:p>
        </p:txBody>
      </p:sp>
    </p:spTree>
    <p:extLst>
      <p:ext uri="{BB962C8B-B14F-4D97-AF65-F5344CB8AC3E}">
        <p14:creationId xmlns:p14="http://schemas.microsoft.com/office/powerpoint/2010/main" val="315512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762FA-B3E6-A2EE-F0F6-EBE9576D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677590"/>
            <a:ext cx="10385974" cy="943587"/>
          </a:xfrm>
        </p:spPr>
        <p:txBody>
          <a:bodyPr/>
          <a:lstStyle/>
          <a:p>
            <a:r>
              <a:rPr lang="en-US" dirty="0" err="1">
                <a:latin typeface="Roboto Medium"/>
                <a:ea typeface="Roboto Medium"/>
                <a:cs typeface="Roboto Medium"/>
              </a:rPr>
              <a:t>Medvirkning</a:t>
            </a:r>
            <a:endParaRPr lang="en-US" dirty="0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683F19-BAD9-E7EC-51C8-6AF91031D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654" y="1764937"/>
            <a:ext cx="5188095" cy="4087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400" dirty="0" err="1">
                <a:latin typeface="Roboto Regular"/>
              </a:rPr>
              <a:t>Åpne</a:t>
            </a:r>
            <a:r>
              <a:rPr lang="en-US" sz="2400" dirty="0">
                <a:latin typeface="Roboto Regular"/>
              </a:rPr>
              <a:t> </a:t>
            </a:r>
            <a:r>
              <a:rPr lang="en-US" sz="2400" dirty="0" err="1">
                <a:latin typeface="Roboto Regular"/>
              </a:rPr>
              <a:t>workshopsmøter</a:t>
            </a:r>
            <a:endParaRPr lang="en-US" sz="2400" dirty="0">
              <a:latin typeface="Roboto Regular"/>
            </a:endParaRPr>
          </a:p>
          <a:p>
            <a:pPr marL="457200" indent="-457200">
              <a:buChar char="•"/>
            </a:pPr>
            <a:r>
              <a:rPr lang="en-US" sz="2400" dirty="0" err="1">
                <a:latin typeface="Roboto Regular"/>
              </a:rPr>
              <a:t>Digitale</a:t>
            </a:r>
            <a:r>
              <a:rPr lang="en-US" sz="2400" dirty="0">
                <a:latin typeface="Roboto Regular"/>
              </a:rPr>
              <a:t> </a:t>
            </a:r>
            <a:r>
              <a:rPr lang="en-US" sz="2400" dirty="0" err="1">
                <a:latin typeface="Roboto Regular"/>
              </a:rPr>
              <a:t>annonser</a:t>
            </a:r>
            <a:r>
              <a:rPr lang="en-US" sz="2400" dirty="0">
                <a:latin typeface="Roboto Regular"/>
              </a:rPr>
              <a:t>; </a:t>
            </a:r>
          </a:p>
          <a:p>
            <a:pPr marL="457200" indent="-457200">
              <a:buChar char="•"/>
            </a:pPr>
            <a:endParaRPr lang="en-US" sz="2400" dirty="0"/>
          </a:p>
          <a:p>
            <a:pPr indent="-457200">
              <a:buChar char="•"/>
            </a:pP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E47D52B-E02C-C7E4-4EF1-58357BAB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62" y="1937791"/>
            <a:ext cx="2743200" cy="20415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7083FE3-2708-529A-0E73-ECD10BDF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5" y="4084469"/>
            <a:ext cx="2777766" cy="207898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F0C54CB-E89B-C0D5-537F-A5CEB6F52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475" y="4229795"/>
            <a:ext cx="2745760" cy="214396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06B756-BFC4-1127-DCAB-992B4751547C}"/>
              </a:ext>
            </a:extLst>
          </p:cNvPr>
          <p:cNvGraphicFramePr>
            <a:graphicFrameLocks noGrp="1"/>
          </p:cNvGraphicFramePr>
          <p:nvPr/>
        </p:nvGraphicFramePr>
        <p:xfrm>
          <a:off x="5492750" y="2016125"/>
          <a:ext cx="3484561" cy="4193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874">
                  <a:extLst>
                    <a:ext uri="{9D8B030D-6E8A-4147-A177-3AD203B41FA5}">
                      <a16:colId xmlns:a16="http://schemas.microsoft.com/office/drawing/2014/main" val="3864365305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240540029"/>
                    </a:ext>
                  </a:extLst>
                </a:gridCol>
              </a:tblGrid>
              <a:tr h="373062"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​​Sted og dato ​​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Antall oppmøtte ​​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62553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Rømskog 09.11.22 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11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33592"/>
                  </a:ext>
                </a:extLst>
              </a:tr>
              <a:tr h="584605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Temamøte landbruket 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17.11.22 ​​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3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48406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Aurskog 21.11.22 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13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9262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Bjørkelangen 23.11.22 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12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08439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Løken 23.11.22 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3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0214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Hemnes 28.11.22 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17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24260"/>
                  </a:ext>
                </a:extLst>
              </a:tr>
              <a:tr h="530042"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Totalt 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​​</a:t>
                      </a:r>
                    </a:p>
                    <a:p>
                      <a:pPr fontAlgn="base"/>
                      <a:r>
                        <a:rPr lang="en-US" sz="1200" b="0" i="0" kern="1200">
                          <a:solidFill>
                            <a:schemeClr val="tx1"/>
                          </a:solidFill>
                          <a:latin typeface="Roboto Regular"/>
                        </a:rPr>
                        <a:t>59 ​​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76387"/>
                  </a:ext>
                </a:extLst>
              </a:tr>
            </a:tbl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D265DFD1-A587-3780-D960-8A1183396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338" y="4035701"/>
            <a:ext cx="2012951" cy="23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2D2BE6-8DEE-F961-4D92-CF17BA71A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58" y="2203606"/>
            <a:ext cx="3027321" cy="4232275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1BE8D4D9-D31F-D292-4512-8D287D30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2" y="976323"/>
            <a:ext cx="10931816" cy="943587"/>
          </a:xfrm>
        </p:spPr>
        <p:txBody>
          <a:bodyPr/>
          <a:lstStyle/>
          <a:p>
            <a:r>
              <a:rPr lang="nb-NO" dirty="0"/>
              <a:t>Tilgjengelige analyser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F84355-5549-10A1-1493-2C4C5031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679" y="2196622"/>
            <a:ext cx="3027321" cy="424624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04FF201-AFD1-7942-BC14-62104CCFC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88" y="2203606"/>
            <a:ext cx="3027321" cy="425732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2174CCB-C951-72AD-9D5D-DD2A4A697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079" y="2196622"/>
            <a:ext cx="3028753" cy="42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8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F2CFE96-C8A0-A48E-52AC-E4C93FD8B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437536"/>
              </p:ext>
            </p:extLst>
          </p:nvPr>
        </p:nvGraphicFramePr>
        <p:xfrm>
          <a:off x="657225" y="2273301"/>
          <a:ext cx="10904538" cy="268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A05F6C69-39FD-5F83-B027-10D12E85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</a:t>
            </a:r>
          </a:p>
        </p:txBody>
      </p:sp>
    </p:spTree>
    <p:extLst>
      <p:ext uri="{BB962C8B-B14F-4D97-AF65-F5344CB8AC3E}">
        <p14:creationId xmlns:p14="http://schemas.microsoft.com/office/powerpoint/2010/main" val="265711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26172-A50B-4521-8B17-B0B2CB50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9" y="1018903"/>
            <a:ext cx="11160087" cy="943587"/>
          </a:xfrm>
        </p:spPr>
        <p:txBody>
          <a:bodyPr>
            <a:noAutofit/>
          </a:bodyPr>
          <a:lstStyle/>
          <a:p>
            <a:r>
              <a:rPr lang="nb-NO" sz="3600" dirty="0"/>
              <a:t>Aurskog-Høland kommune legger til rette for næring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FCC3CD7-DB5E-1F7A-956F-7A7268A1DE3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57492894"/>
              </p:ext>
            </p:extLst>
          </p:nvPr>
        </p:nvGraphicFramePr>
        <p:xfrm>
          <a:off x="630092" y="2121881"/>
          <a:ext cx="10931671" cy="339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6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09AD5-7775-9F31-2A87-8964E0B9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Koble eksisterende verdikjeder med kunnskap, teknologi og forskning</a:t>
            </a:r>
            <a:r>
              <a:rPr lang="nb-no" dirty="0"/>
              <a:t>. 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9EC5A0-CC67-A9B6-C346-F44B83800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33764" y="2272937"/>
            <a:ext cx="3328143" cy="4087830"/>
          </a:xfrm>
        </p:spPr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FD1CC6-DB11-DF24-AE09-B1C4E19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91" y="2908453"/>
            <a:ext cx="5583422" cy="345231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dirty="0"/>
              <a:t>Bygg og </a:t>
            </a:r>
            <a:r>
              <a:rPr lang="nn-NO" dirty="0" err="1"/>
              <a:t>anleggsprodukter</a:t>
            </a:r>
            <a:endParaRPr lang="nn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dirty="0"/>
              <a:t>Cellulosebaserte </a:t>
            </a:r>
            <a:r>
              <a:rPr lang="nn-NO" dirty="0" err="1"/>
              <a:t>produkter</a:t>
            </a:r>
            <a:r>
              <a:rPr lang="nn-NO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dirty="0"/>
              <a:t>Jordbruksbasert mat. 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C5E3F0E-0CAA-7F38-CEF7-23110F0CE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78" y="2350055"/>
            <a:ext cx="3328143" cy="33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urskog Høland ">
      <a:dk1>
        <a:srgbClr val="E8F0DA"/>
      </a:dk1>
      <a:lt1>
        <a:srgbClr val="FFFFFF"/>
      </a:lt1>
      <a:dk2>
        <a:srgbClr val="24492B"/>
      </a:dk2>
      <a:lt2>
        <a:srgbClr val="6C913E"/>
      </a:lt2>
      <a:accent1>
        <a:srgbClr val="E5AB1A"/>
      </a:accent1>
      <a:accent2>
        <a:srgbClr val="3E9CA1"/>
      </a:accent2>
      <a:accent3>
        <a:srgbClr val="C9444C"/>
      </a:accent3>
      <a:accent4>
        <a:srgbClr val="0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skog Høland PP mal.potx" id="{4F20CE3D-5D06-438B-AE31-0C0F22171D53}" vid="{1AE4697C-BC61-49F2-8CC5-18B7B78C286A}"/>
    </a:ext>
  </a:extLst>
</a:theme>
</file>

<file path=ppt/theme/theme2.xml><?xml version="1.0" encoding="utf-8"?>
<a:theme xmlns:a="http://schemas.openxmlformats.org/drawingml/2006/main" name="1_Office-tema">
  <a:themeElements>
    <a:clrScheme name="AHK 2021">
      <a:dk1>
        <a:sysClr val="windowText" lastClr="000000"/>
      </a:dk1>
      <a:lt1>
        <a:sysClr val="window" lastClr="FFFFFF"/>
      </a:lt1>
      <a:dk2>
        <a:srgbClr val="2493D1"/>
      </a:dk2>
      <a:lt2>
        <a:srgbClr val="E8F0DA"/>
      </a:lt2>
      <a:accent1>
        <a:srgbClr val="3E9CA1"/>
      </a:accent1>
      <a:accent2>
        <a:srgbClr val="C9444C"/>
      </a:accent2>
      <a:accent3>
        <a:srgbClr val="6C913E"/>
      </a:accent3>
      <a:accent4>
        <a:srgbClr val="244A2B"/>
      </a:accent4>
      <a:accent5>
        <a:srgbClr val="E8F0DA"/>
      </a:accent5>
      <a:accent6>
        <a:srgbClr val="E5AB1A"/>
      </a:accent6>
      <a:hlink>
        <a:srgbClr val="2493D1"/>
      </a:hlink>
      <a:folHlink>
        <a:srgbClr val="3E9C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skog Høland PP mal.pptx" id="{DAE1B0CF-8B2A-4C14-AA9B-AD952EBA51B5}" vid="{9B279360-0069-4720-AD73-1FA1E3C2F12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eb2a35-3821-48b7-8ef1-405e1a67dce6">
      <Terms xmlns="http://schemas.microsoft.com/office/infopath/2007/PartnerControls"/>
    </lcf76f155ced4ddcb4097134ff3c332f>
    <TaxCatchAll xmlns="3d6e2832-114e-4ea1-bd5c-df6072ef0c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F2552C403BBC4BA89C36CCB093DC23" ma:contentTypeVersion="13" ma:contentTypeDescription="Opprett et nytt dokument." ma:contentTypeScope="" ma:versionID="b5002b17ebdc354cab4dae5d70d62cb7">
  <xsd:schema xmlns:xsd="http://www.w3.org/2001/XMLSchema" xmlns:xs="http://www.w3.org/2001/XMLSchema" xmlns:p="http://schemas.microsoft.com/office/2006/metadata/properties" xmlns:ns2="bfeb2a35-3821-48b7-8ef1-405e1a67dce6" xmlns:ns3="3d6e2832-114e-4ea1-bd5c-df6072ef0cb2" targetNamespace="http://schemas.microsoft.com/office/2006/metadata/properties" ma:root="true" ma:fieldsID="c07d228604e46703347df72fa4b71375" ns2:_="" ns3:_="">
    <xsd:import namespace="bfeb2a35-3821-48b7-8ef1-405e1a67dce6"/>
    <xsd:import namespace="3d6e2832-114e-4ea1-bd5c-df6072ef0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b2a35-3821-48b7-8ef1-405e1a67d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b67ce05-1468-42e4-bab1-eb2f0df416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e2832-114e-4ea1-bd5c-df6072ef0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c825c0f-85a5-4dcf-a89b-4b9c726d8f4b}" ma:internalName="TaxCatchAll" ma:showField="CatchAllData" ma:web="3d6e2832-114e-4ea1-bd5c-df6072ef0c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E1AF81-994E-4D1D-8130-4A0A9051EA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8BFE69-BF6B-4F53-A942-C17199D8C82F}">
  <ds:schemaRefs>
    <ds:schemaRef ds:uri="http://purl.org/dc/elements/1.1/"/>
    <ds:schemaRef ds:uri="bfeb2a35-3821-48b7-8ef1-405e1a67dce6"/>
    <ds:schemaRef ds:uri="3d6e2832-114e-4ea1-bd5c-df6072ef0cb2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71A54F-653E-489D-90A4-B39564AE8E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b2a35-3821-48b7-8ef1-405e1a67dce6"/>
    <ds:schemaRef ds:uri="3d6e2832-114e-4ea1-bd5c-df6072ef0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AHK - Mal</Template>
  <TotalTime>16422</TotalTime>
  <Words>686</Words>
  <Application>Microsoft Office PowerPoint</Application>
  <PresentationFormat>Widescreen</PresentationFormat>
  <Paragraphs>189</Paragraphs>
  <Slides>15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Roboto Bold</vt:lpstr>
      <vt:lpstr>Roboto Light</vt:lpstr>
      <vt:lpstr>Roboto Medium</vt:lpstr>
      <vt:lpstr>Roboto Regular</vt:lpstr>
      <vt:lpstr>Roboto Thin</vt:lpstr>
      <vt:lpstr>Office-tema</vt:lpstr>
      <vt:lpstr>1_Office-tema</vt:lpstr>
      <vt:lpstr>Næringsliv 2030</vt:lpstr>
      <vt:lpstr>Kommunen som næringsutvikler </vt:lpstr>
      <vt:lpstr>Prosess</vt:lpstr>
      <vt:lpstr>Prosess</vt:lpstr>
      <vt:lpstr>Medvirkning</vt:lpstr>
      <vt:lpstr>Tilgjengelige analyser</vt:lpstr>
      <vt:lpstr>Prosess</vt:lpstr>
      <vt:lpstr>Aurskog-Høland kommune legger til rette for næring</vt:lpstr>
      <vt:lpstr>Koble eksisterende verdikjeder med kunnskap, teknologi og forskning. </vt:lpstr>
      <vt:lpstr>Koble eksisterende verdikjeder med kunnskap, teknologi og forskning. </vt:lpstr>
      <vt:lpstr>De rette næringsarealene til de rette næringene</vt:lpstr>
      <vt:lpstr>En attraktiv kommune å besøke og bo i </vt:lpstr>
      <vt:lpstr>Prosess</vt:lpstr>
      <vt:lpstr>Saksbeskrivelse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Ledergruppesak</dc:title>
  <dc:creator>Ane Kirstine Matheson Haugen</dc:creator>
  <cp:lastModifiedBy>Siri Bjørnstad</cp:lastModifiedBy>
  <cp:revision>4</cp:revision>
  <dcterms:created xsi:type="dcterms:W3CDTF">2020-06-04T06:15:21Z</dcterms:created>
  <dcterms:modified xsi:type="dcterms:W3CDTF">2023-05-03T14:16:24Z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0x010100A0F2552C403BBC4BA89C36CCB093DC23</vt:lpwstr>
  </property>
  <property fmtid="{D5CDD505-2E9C-101B-9397-08002B2CF9AE}" pid="3" name="MediaServiceImageTags">
    <vt:lpwstr/>
  </property>
</Properties>
</file>